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306" r:id="rId3"/>
    <p:sldId id="307" r:id="rId4"/>
    <p:sldId id="305" r:id="rId5"/>
    <p:sldId id="304" r:id="rId6"/>
    <p:sldId id="264" r:id="rId7"/>
    <p:sldId id="297" r:id="rId8"/>
    <p:sldId id="301" r:id="rId9"/>
    <p:sldId id="269" r:id="rId10"/>
    <p:sldId id="263" r:id="rId11"/>
    <p:sldId id="302" r:id="rId12"/>
    <p:sldId id="292" r:id="rId13"/>
    <p:sldId id="293" r:id="rId14"/>
    <p:sldId id="266" r:id="rId15"/>
    <p:sldId id="267" r:id="rId16"/>
    <p:sldId id="268" r:id="rId17"/>
    <p:sldId id="265" r:id="rId18"/>
    <p:sldId id="294" r:id="rId19"/>
    <p:sldId id="296" r:id="rId20"/>
    <p:sldId id="270" r:id="rId21"/>
    <p:sldId id="298" r:id="rId22"/>
    <p:sldId id="299" r:id="rId23"/>
    <p:sldId id="300" r:id="rId24"/>
    <p:sldId id="291" r:id="rId25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sertation" id="{D72AEB53-63DA-4690-8FEE-FC66760C49A6}">
          <p14:sldIdLst>
            <p14:sldId id="256"/>
            <p14:sldId id="306"/>
            <p14:sldId id="307"/>
            <p14:sldId id="305"/>
            <p14:sldId id="304"/>
          </p14:sldIdLst>
        </p14:section>
        <p14:section name="supplemental candidacy" id="{D40EE5B5-D40B-4A80-9BBC-A8152977FCFC}">
          <p14:sldIdLst>
            <p14:sldId id="264"/>
            <p14:sldId id="297"/>
            <p14:sldId id="301"/>
            <p14:sldId id="269"/>
            <p14:sldId id="263"/>
            <p14:sldId id="302"/>
            <p14:sldId id="292"/>
            <p14:sldId id="293"/>
            <p14:sldId id="266"/>
            <p14:sldId id="267"/>
            <p14:sldId id="268"/>
            <p14:sldId id="265"/>
            <p14:sldId id="294"/>
            <p14:sldId id="296"/>
            <p14:sldId id="270"/>
            <p14:sldId id="298"/>
            <p14:sldId id="299"/>
            <p14:sldId id="30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75" d="100"/>
          <a:sy n="75" d="100"/>
        </p:scale>
        <p:origin x="1053" y="-13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284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566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4851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135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420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49703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7986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270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err="1"/>
              <a:t>mW</a:t>
            </a:r>
            <a:r>
              <a:rPr lang="en-US" dirty="0"/>
              <a:t> = 20 mJ  = 3.6 * 10^12 W/cm2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35 mJ  = 6.3 * 10^12 W/cm2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C65-02EF-487A-BA43-C953AE54FF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2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1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8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8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4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3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33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26" Type="http://schemas.openxmlformats.org/officeDocument/2006/relationships/image" Target="../media/image200.png"/><Relationship Id="rId7" Type="http://schemas.openxmlformats.org/officeDocument/2006/relationships/image" Target="../media/image80.png"/><Relationship Id="rId12" Type="http://schemas.openxmlformats.org/officeDocument/2006/relationships/image" Target="../media/image130.png"/><Relationship Id="rId25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24" Type="http://schemas.openxmlformats.org/officeDocument/2006/relationships/image" Target="../media/image170.png"/><Relationship Id="rId5" Type="http://schemas.openxmlformats.org/officeDocument/2006/relationships/image" Target="../media/image60.png"/><Relationship Id="rId23" Type="http://schemas.openxmlformats.org/officeDocument/2006/relationships/image" Target="../media/image35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openxmlformats.org/officeDocument/2006/relationships/image" Target="../media/image100.png"/><Relationship Id="rId22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0.png"/><Relationship Id="rId3" Type="http://schemas.openxmlformats.org/officeDocument/2006/relationships/image" Target="../media/image71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201.png"/><Relationship Id="rId5" Type="http://schemas.openxmlformats.org/officeDocument/2006/relationships/image" Target="../media/image1400.png"/><Relationship Id="rId15" Type="http://schemas.openxmlformats.org/officeDocument/2006/relationships/image" Target="../media/image24.png"/><Relationship Id="rId10" Type="http://schemas.openxmlformats.org/officeDocument/2006/relationships/image" Target="../media/image191.png"/><Relationship Id="rId4" Type="http://schemas.openxmlformats.org/officeDocument/2006/relationships/image" Target="../media/image1300.png"/><Relationship Id="rId9" Type="http://schemas.openxmlformats.org/officeDocument/2006/relationships/image" Target="../media/image180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1146392" y="3435378"/>
            <a:ext cx="8153123" cy="3510039"/>
            <a:chOff x="384387" y="62357"/>
            <a:chExt cx="8153123" cy="35100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2884572"/>
              <a:chOff x="6157850" y="3830305"/>
              <a:chExt cx="1872685" cy="288457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28845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491225"/>
              <a:chOff x="2362627" y="465667"/>
              <a:chExt cx="1554480" cy="49122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960519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91225"/>
              <a:chOff x="384387" y="62357"/>
              <a:chExt cx="5553512" cy="49122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1212191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C4861-1B0D-483B-B80D-C9A91C27800C}"/>
              </a:ext>
            </a:extLst>
          </p:cNvPr>
          <p:cNvGrpSpPr/>
          <p:nvPr/>
        </p:nvGrpSpPr>
        <p:grpSpPr>
          <a:xfrm>
            <a:off x="1823874" y="6882745"/>
            <a:ext cx="8153124" cy="3510039"/>
            <a:chOff x="1061874" y="3453740"/>
            <a:chExt cx="8153124" cy="35100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2EAE79-DB91-489F-BCCC-922DDCDBED07}"/>
                </a:ext>
              </a:extLst>
            </p:cNvPr>
            <p:cNvGrpSpPr/>
            <p:nvPr/>
          </p:nvGrpSpPr>
          <p:grpSpPr>
            <a:xfrm>
              <a:off x="1061874" y="4389663"/>
              <a:ext cx="5554017" cy="1270832"/>
              <a:chOff x="1061874" y="4389663"/>
              <a:chExt cx="5554017" cy="12708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4A5EE89-903D-4004-833D-D996EE32BC61}"/>
                  </a:ext>
                </a:extLst>
              </p:cNvPr>
              <p:cNvGrpSpPr/>
              <p:nvPr/>
            </p:nvGrpSpPr>
            <p:grpSpPr>
              <a:xfrm>
                <a:off x="1061874" y="4389663"/>
                <a:ext cx="5553512" cy="365760"/>
                <a:chOff x="3629202" y="1626284"/>
                <a:chExt cx="5486400" cy="36576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CDBBE5-E555-4440-8930-455EC733ED1A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C9E187C-66C4-4396-AE74-478D80710D55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E068A6-BE12-430A-A635-D351C97AA5CE}"/>
                  </a:ext>
                </a:extLst>
              </p:cNvPr>
              <p:cNvGrpSpPr/>
              <p:nvPr/>
            </p:nvGrpSpPr>
            <p:grpSpPr>
              <a:xfrm>
                <a:off x="1061875" y="4746095"/>
                <a:ext cx="1940916" cy="914400"/>
                <a:chOff x="1558077" y="1990665"/>
                <a:chExt cx="3657600" cy="9144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7CD8E3-B321-401A-8C74-BA72C04CDE86}"/>
                    </a:ext>
                  </a:extLst>
                </p:cNvPr>
                <p:cNvSpPr/>
                <p:nvPr/>
              </p:nvSpPr>
              <p:spPr>
                <a:xfrm>
                  <a:off x="1558077" y="1990665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6C12C436-D306-49AC-A336-400FFB9C099D}"/>
                    </a:ext>
                  </a:extLst>
                </p:cNvPr>
                <p:cNvSpPr/>
                <p:nvPr/>
              </p:nvSpPr>
              <p:spPr>
                <a:xfrm rot="10800000">
                  <a:off x="4301277" y="1990665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C25C26E-A987-4C23-BED7-7345A1FD3014}"/>
                  </a:ext>
                </a:extLst>
              </p:cNvPr>
              <p:cNvGrpSpPr/>
              <p:nvPr/>
            </p:nvGrpSpPr>
            <p:grpSpPr>
              <a:xfrm>
                <a:off x="4674975" y="4746095"/>
                <a:ext cx="1940916" cy="914400"/>
                <a:chOff x="7501677" y="1982714"/>
                <a:chExt cx="3657600" cy="914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5580B0-0EC7-4925-BCC3-B3FC32708810}"/>
                    </a:ext>
                  </a:extLst>
                </p:cNvPr>
                <p:cNvSpPr/>
                <p:nvPr/>
              </p:nvSpPr>
              <p:spPr>
                <a:xfrm>
                  <a:off x="8416077" y="1982714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4D35E3AB-AAE9-49EE-A6EE-6AE148A03895}"/>
                    </a:ext>
                  </a:extLst>
                </p:cNvPr>
                <p:cNvSpPr/>
                <p:nvPr/>
              </p:nvSpPr>
              <p:spPr>
                <a:xfrm rot="16200000">
                  <a:off x="7501677" y="1982714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A0E-149B-4E8A-8FC3-E94D930C0020}"/>
                </a:ext>
              </a:extLst>
            </p:cNvPr>
            <p:cNvGrpSpPr/>
            <p:nvPr/>
          </p:nvGrpSpPr>
          <p:grpSpPr>
            <a:xfrm>
              <a:off x="7342313" y="4079207"/>
              <a:ext cx="1872685" cy="2884572"/>
              <a:chOff x="6157850" y="3830305"/>
              <a:chExt cx="1872685" cy="288457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E2BC18-BD70-48B0-BBCD-6D4BBEAF19E7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309EE6-C074-4414-964E-D787CC2921D5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28845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B5C503-4C5A-440D-B0C7-602729B6257D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B235D2-B9EC-4043-B28A-B94F4CED5082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C4041D-AA33-4018-ABE6-7F57EB4396A3}"/>
                </a:ext>
              </a:extLst>
            </p:cNvPr>
            <p:cNvGrpSpPr/>
            <p:nvPr/>
          </p:nvGrpSpPr>
          <p:grpSpPr>
            <a:xfrm>
              <a:off x="3040115" y="3857050"/>
              <a:ext cx="1554480" cy="491225"/>
              <a:chOff x="2362627" y="465667"/>
              <a:chExt cx="1554480" cy="49122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EC1237-778E-4D4B-8702-F76CC279DD6F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960519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2607F8-2CBE-4026-A5FF-DBB577D29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EBC97-2A39-41DA-B43F-38487B45D884}"/>
                </a:ext>
              </a:extLst>
            </p:cNvPr>
            <p:cNvGrpSpPr/>
            <p:nvPr/>
          </p:nvGrpSpPr>
          <p:grpSpPr>
            <a:xfrm>
              <a:off x="1061875" y="3453740"/>
              <a:ext cx="5553512" cy="491225"/>
              <a:chOff x="384387" y="62357"/>
              <a:chExt cx="5553512" cy="49122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3C6E62-3C6A-4365-B74A-A5BA380C4B6D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1212191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433824B-7CA1-4F60-A817-0DAFF3519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23BB3-BCCC-410F-B400-4698BCB9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60" y="4747918"/>
            <a:ext cx="1149828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0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1088573" y="3699591"/>
            <a:ext cx="271600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FB877-6A10-492B-9CB1-D1FABCC4B1E9}"/>
              </a:ext>
            </a:extLst>
          </p:cNvPr>
          <p:cNvGrpSpPr/>
          <p:nvPr/>
        </p:nvGrpSpPr>
        <p:grpSpPr>
          <a:xfrm>
            <a:off x="2301549" y="5239143"/>
            <a:ext cx="9112902" cy="3428999"/>
            <a:chOff x="1539549" y="1810138"/>
            <a:chExt cx="9112902" cy="3428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1539549" y="3181738"/>
              <a:ext cx="27432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7616F464-449D-461C-AA4B-3A6CABBC76D5}"/>
                </a:ext>
              </a:extLst>
            </p:cNvPr>
            <p:cNvSpPr/>
            <p:nvPr/>
          </p:nvSpPr>
          <p:spPr>
            <a:xfrm rot="10800000">
              <a:off x="3825550" y="2267338"/>
              <a:ext cx="914400" cy="18288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A5462F-E1CC-475F-8393-E136D7274E13}"/>
                </a:ext>
              </a:extLst>
            </p:cNvPr>
            <p:cNvSpPr/>
            <p:nvPr/>
          </p:nvSpPr>
          <p:spPr>
            <a:xfrm>
              <a:off x="4282750" y="4096137"/>
              <a:ext cx="27432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0F2CD2A-4068-406D-A1E2-50C0547C81B9}"/>
                </a:ext>
              </a:extLst>
            </p:cNvPr>
            <p:cNvCxnSpPr/>
            <p:nvPr/>
          </p:nvCxnSpPr>
          <p:spPr>
            <a:xfrm>
              <a:off x="5225143" y="1810138"/>
              <a:ext cx="0" cy="1828800"/>
            </a:xfrm>
            <a:prstGeom prst="straightConnector1">
              <a:avLst/>
            </a:prstGeom>
            <a:ln w="63500">
              <a:solidFill>
                <a:srgbClr val="29942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71BE04-015B-4AF4-AFD2-D97AC816FC9F}"/>
                </a:ext>
              </a:extLst>
            </p:cNvPr>
            <p:cNvGrpSpPr/>
            <p:nvPr/>
          </p:nvGrpSpPr>
          <p:grpSpPr>
            <a:xfrm>
              <a:off x="7731968" y="2953137"/>
              <a:ext cx="2920483" cy="2286000"/>
              <a:chOff x="7716415" y="1101012"/>
              <a:chExt cx="2920483" cy="156754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8F3D5D-7EA4-4783-A628-A6A8BFFF4BE6}"/>
                  </a:ext>
                </a:extLst>
              </p:cNvPr>
              <p:cNvSpPr/>
              <p:nvPr/>
            </p:nvSpPr>
            <p:spPr>
              <a:xfrm>
                <a:off x="8322906" y="1101012"/>
                <a:ext cx="2313992" cy="1567543"/>
              </a:xfrm>
              <a:prstGeom prst="rect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86D3972E-93A5-4BC3-A9AB-B6C25FE25309}"/>
                  </a:ext>
                </a:extLst>
              </p:cNvPr>
              <p:cNvSpPr/>
              <p:nvPr/>
            </p:nvSpPr>
            <p:spPr>
              <a:xfrm rot="5400000">
                <a:off x="7648382" y="1169045"/>
                <a:ext cx="1567542" cy="1431476"/>
              </a:xfrm>
              <a:prstGeom prst="triangle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A280E8-499F-4A4E-8194-243B82C087A1}"/>
                </a:ext>
              </a:extLst>
            </p:cNvPr>
            <p:cNvSpPr txBox="1"/>
            <p:nvPr/>
          </p:nvSpPr>
          <p:spPr>
            <a:xfrm>
              <a:off x="8447706" y="3834526"/>
              <a:ext cx="21294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 detector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2411859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55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1088573" y="3699591"/>
            <a:ext cx="271600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75FA90-C6BF-470F-BF61-5BDC836B7AC6}"/>
              </a:ext>
            </a:extLst>
          </p:cNvPr>
          <p:cNvGrpSpPr/>
          <p:nvPr/>
        </p:nvGrpSpPr>
        <p:grpSpPr>
          <a:xfrm>
            <a:off x="812544" y="4968333"/>
            <a:ext cx="10654066" cy="4135700"/>
            <a:chOff x="50544" y="1539333"/>
            <a:chExt cx="10654066" cy="41357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50544" y="3181736"/>
              <a:ext cx="18288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541798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6EA1EE2-2DB1-45E0-AC33-911B33684E3E}"/>
                </a:ext>
              </a:extLst>
            </p:cNvPr>
            <p:cNvSpPr/>
            <p:nvPr/>
          </p:nvSpPr>
          <p:spPr>
            <a:xfrm>
              <a:off x="1858737" y="2636506"/>
              <a:ext cx="765110" cy="28397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0F8168-F9AF-4F43-B864-D70AA78FD6BD}"/>
                </a:ext>
              </a:extLst>
            </p:cNvPr>
            <p:cNvSpPr txBox="1"/>
            <p:nvPr/>
          </p:nvSpPr>
          <p:spPr>
            <a:xfrm>
              <a:off x="1891743" y="2047055"/>
              <a:ext cx="6671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49053-6596-4317-878B-BA69E08AC1D7}"/>
                </a:ext>
              </a:extLst>
            </p:cNvPr>
            <p:cNvGrpSpPr/>
            <p:nvPr/>
          </p:nvGrpSpPr>
          <p:grpSpPr>
            <a:xfrm>
              <a:off x="2623847" y="3252524"/>
              <a:ext cx="3376254" cy="1828800"/>
              <a:chOff x="2623847" y="3181736"/>
              <a:chExt cx="2743200" cy="1828800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23BACFA-294B-4014-8940-9B8B6B992F88}"/>
                  </a:ext>
                </a:extLst>
              </p:cNvPr>
              <p:cNvSpPr/>
              <p:nvPr/>
            </p:nvSpPr>
            <p:spPr>
              <a:xfrm rot="5400000">
                <a:off x="3538247" y="22673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0CB0347-5B40-4517-A9BD-36CAFDC067AE}"/>
                  </a:ext>
                </a:extLst>
              </p:cNvPr>
              <p:cNvSpPr/>
              <p:nvPr/>
            </p:nvSpPr>
            <p:spPr>
              <a:xfrm rot="16200000" flipV="1">
                <a:off x="3538247" y="31817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EADEDE-77D2-4C10-95A4-84796BDE6075}"/>
                </a:ext>
              </a:extLst>
            </p:cNvPr>
            <p:cNvGrpSpPr/>
            <p:nvPr/>
          </p:nvGrpSpPr>
          <p:grpSpPr>
            <a:xfrm>
              <a:off x="4407873" y="3252524"/>
              <a:ext cx="3376254" cy="1828800"/>
              <a:chOff x="4407873" y="3252524"/>
              <a:chExt cx="3376254" cy="1828800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2038F4A3-B323-4414-AE35-CB7D20EFCA2D}"/>
                  </a:ext>
                </a:extLst>
              </p:cNvPr>
              <p:cNvSpPr/>
              <p:nvPr/>
            </p:nvSpPr>
            <p:spPr>
              <a:xfrm rot="16200000">
                <a:off x="5638800" y="29359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B8F5706C-ADD6-4364-80A5-1575E1ACA34D}"/>
                  </a:ext>
                </a:extLst>
              </p:cNvPr>
              <p:cNvSpPr/>
              <p:nvPr/>
            </p:nvSpPr>
            <p:spPr>
              <a:xfrm rot="5400000" flipV="1">
                <a:off x="5638800" y="20215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41D07A-BC4A-47E3-8F30-04023E209FD6}"/>
                </a:ext>
              </a:extLst>
            </p:cNvPr>
            <p:cNvGrpSpPr/>
            <p:nvPr/>
          </p:nvGrpSpPr>
          <p:grpSpPr>
            <a:xfrm>
              <a:off x="5126217" y="2267635"/>
              <a:ext cx="4058000" cy="1828800"/>
              <a:chOff x="4969996" y="1600200"/>
              <a:chExt cx="4058000" cy="1828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C3A706-AD3A-4DB9-B466-932779E278BE}"/>
                  </a:ext>
                </a:extLst>
              </p:cNvPr>
              <p:cNvSpPr/>
              <p:nvPr/>
            </p:nvSpPr>
            <p:spPr>
              <a:xfrm>
                <a:off x="5427196" y="2394324"/>
                <a:ext cx="3600800" cy="100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7616F464-449D-461C-AA4B-3A6CABBC76D5}"/>
                  </a:ext>
                </a:extLst>
              </p:cNvPr>
              <p:cNvSpPr/>
              <p:nvPr/>
            </p:nvSpPr>
            <p:spPr>
              <a:xfrm rot="10800000">
                <a:off x="4969996" y="1600200"/>
                <a:ext cx="914400" cy="18288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7717D8-AFCA-4A99-814C-613D94041645}"/>
                </a:ext>
              </a:extLst>
            </p:cNvPr>
            <p:cNvGrpSpPr/>
            <p:nvPr/>
          </p:nvGrpSpPr>
          <p:grpSpPr>
            <a:xfrm>
              <a:off x="7784127" y="3023923"/>
              <a:ext cx="2920483" cy="2286000"/>
              <a:chOff x="7731968" y="2953137"/>
              <a:chExt cx="2920483" cy="2286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571BE04-015B-4AF4-AFD2-D97AC816FC9F}"/>
                  </a:ext>
                </a:extLst>
              </p:cNvPr>
              <p:cNvGrpSpPr/>
              <p:nvPr/>
            </p:nvGrpSpPr>
            <p:grpSpPr>
              <a:xfrm>
                <a:off x="7731968" y="2953137"/>
                <a:ext cx="2920483" cy="2286000"/>
                <a:chOff x="7716415" y="1101012"/>
                <a:chExt cx="2920483" cy="156754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18F3D5D-7EA4-4783-A628-A6A8BFFF4BE6}"/>
                    </a:ext>
                  </a:extLst>
                </p:cNvPr>
                <p:cNvSpPr/>
                <p:nvPr/>
              </p:nvSpPr>
              <p:spPr>
                <a:xfrm>
                  <a:off x="8322906" y="1101012"/>
                  <a:ext cx="2313992" cy="1567543"/>
                </a:xfrm>
                <a:prstGeom prst="rect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86D3972E-93A5-4BC3-A9AB-B6C25FE25309}"/>
                    </a:ext>
                  </a:extLst>
                </p:cNvPr>
                <p:cNvSpPr/>
                <p:nvPr/>
              </p:nvSpPr>
              <p:spPr>
                <a:xfrm rot="5400000">
                  <a:off x="7648382" y="1169045"/>
                  <a:ext cx="1567542" cy="1431476"/>
                </a:xfrm>
                <a:prstGeom prst="triangle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A280E8-499F-4A4E-8194-243B82C087A1}"/>
                  </a:ext>
                </a:extLst>
              </p:cNvPr>
              <p:cNvSpPr txBox="1"/>
              <p:nvPr/>
            </p:nvSpPr>
            <p:spPr>
              <a:xfrm>
                <a:off x="8447706" y="3834526"/>
                <a:ext cx="212942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XUV detector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88C780-938F-4434-9AAF-3E5F7C179D3C}"/>
                </a:ext>
              </a:extLst>
            </p:cNvPr>
            <p:cNvGrpSpPr/>
            <p:nvPr/>
          </p:nvGrpSpPr>
          <p:grpSpPr>
            <a:xfrm>
              <a:off x="6240435" y="1539333"/>
              <a:ext cx="1454327" cy="1806915"/>
              <a:chOff x="7045538" y="863664"/>
              <a:chExt cx="1454327" cy="18069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/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/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4A0BADC-7840-475E-AC0C-9B057495CA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91016" y="15192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36F4E3A-9E89-4569-8E97-E6D3DDB1EE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5538" y="1948061"/>
                <a:ext cx="511564" cy="58165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ED6CFF8-A9FE-4EEE-A8DD-2D1562002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816" y="10620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78C972-C317-4DF0-BC0C-EBFD2734E837}"/>
                </a:ext>
              </a:extLst>
            </p:cNvPr>
            <p:cNvCxnSpPr/>
            <p:nvPr/>
          </p:nvCxnSpPr>
          <p:spPr>
            <a:xfrm>
              <a:off x="5213784" y="3332864"/>
              <a:ext cx="0" cy="182880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/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491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849144" y="4507153"/>
            <a:ext cx="6896872" cy="3381429"/>
            <a:chOff x="1098853" y="108330"/>
            <a:chExt cx="6896872" cy="338142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108330"/>
              <a:ext cx="2568486" cy="3120311"/>
              <a:chOff x="1098853" y="108330"/>
              <a:chExt cx="2568486" cy="312031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106230" y="386638"/>
                <a:ext cx="1120874" cy="564257"/>
                <a:chOff x="8920837" y="6470082"/>
                <a:chExt cx="1120874" cy="564257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182528"/>
                  <a:ext cx="324406" cy="1120874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hangingPunct="0"/>
                  <a:endParaRPr lang="en-US" sz="3000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470082"/>
                  <a:ext cx="279020" cy="564257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hangingPunct="0"/>
                  <a:endParaRPr lang="en-US" sz="3000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3" y="1229204"/>
                <a:ext cx="11757" cy="72724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995785" cy="491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759923" y="4813446"/>
                <a:ext cx="995785" cy="491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827317" y="3578293"/>
            <a:ext cx="4977581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2229107" y="4639245"/>
            <a:ext cx="7607754" cy="2377440"/>
            <a:chOff x="1467107" y="1210245"/>
            <a:chExt cx="7607754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983832" cy="2377440"/>
              <a:chOff x="7583055" y="3819674"/>
              <a:chExt cx="2983832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949846" cy="49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1076040" y="4989919"/>
            <a:ext cx="11992305" cy="4078470"/>
            <a:chOff x="314037" y="1560917"/>
            <a:chExt cx="11992305" cy="407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503788" cy="4078470"/>
              <a:chOff x="0" y="2918662"/>
              <a:chExt cx="11503788" cy="407847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2527743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2632772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10279307" y="5100540"/>
            <a:ext cx="2760239" cy="408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763" y="8030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2056578" y="5896092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982749" y="3534175"/>
            <a:ext cx="2396751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2056583" y="5957586"/>
            <a:ext cx="3262601" cy="208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92" y="7218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92" y="4241072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4592236" y="4836935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1870DE-A198-4E72-975B-63BE4DCA3923}"/>
              </a:ext>
            </a:extLst>
          </p:cNvPr>
          <p:cNvSpPr/>
          <p:nvPr/>
        </p:nvSpPr>
        <p:spPr>
          <a:xfrm>
            <a:off x="2886770" y="5624898"/>
            <a:ext cx="2518788" cy="12775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C362D-C5F6-4908-963C-ACF170415855}"/>
              </a:ext>
            </a:extLst>
          </p:cNvPr>
          <p:cNvGrpSpPr/>
          <p:nvPr/>
        </p:nvGrpSpPr>
        <p:grpSpPr>
          <a:xfrm rot="16200000">
            <a:off x="3772896" y="7117287"/>
            <a:ext cx="1120874" cy="564257"/>
            <a:chOff x="8920837" y="6470082"/>
            <a:chExt cx="1120874" cy="5642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3E84AAA-EFC5-42FB-8E02-A61ED4ABD5ED}"/>
                </a:ext>
              </a:extLst>
            </p:cNvPr>
            <p:cNvSpPr/>
            <p:nvPr/>
          </p:nvSpPr>
          <p:spPr>
            <a:xfrm rot="16200000">
              <a:off x="9319071" y="6182528"/>
              <a:ext cx="324406" cy="1120874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en-US" sz="3000" dirty="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1D9A2C-0D41-4643-83CE-5FFF1C629234}"/>
                </a:ext>
              </a:extLst>
            </p:cNvPr>
            <p:cNvSpPr/>
            <p:nvPr/>
          </p:nvSpPr>
          <p:spPr>
            <a:xfrm>
              <a:off x="9186352" y="6470082"/>
              <a:ext cx="279020" cy="564257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en-US" sz="3000" dirty="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55FE-F357-4381-8780-6E43AB2C89F9}"/>
              </a:ext>
            </a:extLst>
          </p:cNvPr>
          <p:cNvSpPr/>
          <p:nvPr/>
        </p:nvSpPr>
        <p:spPr>
          <a:xfrm rot="1737707">
            <a:off x="4253742" y="6004852"/>
            <a:ext cx="242047" cy="896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6625D-C1AD-4333-8F7E-86A9D175CC4B}"/>
              </a:ext>
            </a:extLst>
          </p:cNvPr>
          <p:cNvSpPr/>
          <p:nvPr/>
        </p:nvSpPr>
        <p:spPr>
          <a:xfrm>
            <a:off x="4146169" y="7107509"/>
            <a:ext cx="372035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F022C-41B6-4758-8D0C-CEB82547B9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1230" y="5143891"/>
            <a:ext cx="0" cy="12228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C03FD-98AE-44F6-946E-AD644C75204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312805" y="6094920"/>
            <a:ext cx="11758" cy="118934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BDAC5-FEF3-4F90-91FC-32840999A132}"/>
              </a:ext>
            </a:extLst>
          </p:cNvPr>
          <p:cNvSpPr/>
          <p:nvPr/>
        </p:nvSpPr>
        <p:spPr>
          <a:xfrm rot="2313635">
            <a:off x="3281071" y="6380580"/>
            <a:ext cx="300318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5AA754-EC40-4E8A-AF81-9EF2A6B2E9DF}"/>
              </a:ext>
            </a:extLst>
          </p:cNvPr>
          <p:cNvCxnSpPr/>
          <p:nvPr/>
        </p:nvCxnSpPr>
        <p:spPr>
          <a:xfrm>
            <a:off x="3823445" y="6121397"/>
            <a:ext cx="177343" cy="215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05F314-B133-457F-B773-EB8D4C1E83BB}"/>
              </a:ext>
            </a:extLst>
          </p:cNvPr>
          <p:cNvSpPr txBox="1"/>
          <p:nvPr/>
        </p:nvSpPr>
        <p:spPr>
          <a:xfrm>
            <a:off x="2849149" y="5997450"/>
            <a:ext cx="597849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AE146-1910-4D47-92D6-765288A63261}"/>
              </a:ext>
            </a:extLst>
          </p:cNvPr>
          <p:cNvSpPr txBox="1"/>
          <p:nvPr/>
        </p:nvSpPr>
        <p:spPr>
          <a:xfrm>
            <a:off x="4568181" y="6939886"/>
            <a:ext cx="59784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6C7E0-54E6-4488-92FF-552C9FD41E21}"/>
              </a:ext>
            </a:extLst>
          </p:cNvPr>
          <p:cNvSpPr txBox="1"/>
          <p:nvPr/>
        </p:nvSpPr>
        <p:spPr>
          <a:xfrm>
            <a:off x="4524796" y="5795020"/>
            <a:ext cx="488571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E3E42-C692-4777-AFF0-814ABF785382}"/>
              </a:ext>
            </a:extLst>
          </p:cNvPr>
          <p:cNvSpPr txBox="1"/>
          <p:nvPr/>
        </p:nvSpPr>
        <p:spPr>
          <a:xfrm>
            <a:off x="3725095" y="6309886"/>
            <a:ext cx="481157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3A161-874B-43E5-A5BA-B469D418D9AD}"/>
              </a:ext>
            </a:extLst>
          </p:cNvPr>
          <p:cNvSpPr txBox="1"/>
          <p:nvPr/>
        </p:nvSpPr>
        <p:spPr>
          <a:xfrm>
            <a:off x="4546562" y="7325004"/>
            <a:ext cx="32440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827319" y="3578293"/>
            <a:ext cx="6603603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temporal overlap in vacuum (or vented)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A2AFA0-6350-45B5-B195-82F545EFC62C}"/>
              </a:ext>
            </a:extLst>
          </p:cNvPr>
          <p:cNvCxnSpPr>
            <a:cxnSpLocks/>
          </p:cNvCxnSpPr>
          <p:nvPr/>
        </p:nvCxnSpPr>
        <p:spPr>
          <a:xfrm flipV="1">
            <a:off x="2642711" y="6233258"/>
            <a:ext cx="1252327" cy="42592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97A1B7-9F8A-47AC-A470-BEDF216D5A56}"/>
              </a:ext>
            </a:extLst>
          </p:cNvPr>
          <p:cNvCxnSpPr>
            <a:cxnSpLocks/>
          </p:cNvCxnSpPr>
          <p:nvPr/>
        </p:nvCxnSpPr>
        <p:spPr>
          <a:xfrm flipV="1">
            <a:off x="3932664" y="6075437"/>
            <a:ext cx="401235" cy="14868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2A6292-CB2B-47F9-B2E7-EB751A4B097D}"/>
              </a:ext>
            </a:extLst>
          </p:cNvPr>
          <p:cNvSpPr txBox="1"/>
          <p:nvPr/>
        </p:nvSpPr>
        <p:spPr>
          <a:xfrm>
            <a:off x="3225596" y="4787871"/>
            <a:ext cx="59784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7BF9D9-EDA4-4E5A-82B6-79390D6A3734}"/>
              </a:ext>
            </a:extLst>
          </p:cNvPr>
          <p:cNvSpPr txBox="1"/>
          <p:nvPr/>
        </p:nvSpPr>
        <p:spPr>
          <a:xfrm>
            <a:off x="2243020" y="6525662"/>
            <a:ext cx="59784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2089A9-F2F9-40CF-9A98-E5E0B61AF28F}"/>
              </a:ext>
            </a:extLst>
          </p:cNvPr>
          <p:cNvCxnSpPr>
            <a:cxnSpLocks/>
          </p:cNvCxnSpPr>
          <p:nvPr/>
        </p:nvCxnSpPr>
        <p:spPr>
          <a:xfrm flipV="1">
            <a:off x="3346657" y="6237920"/>
            <a:ext cx="545325" cy="522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561EBE-D03F-4BFC-AEFD-4F7593EDD84E}"/>
              </a:ext>
            </a:extLst>
          </p:cNvPr>
          <p:cNvCxnSpPr>
            <a:cxnSpLocks/>
          </p:cNvCxnSpPr>
          <p:nvPr/>
        </p:nvCxnSpPr>
        <p:spPr>
          <a:xfrm flipV="1">
            <a:off x="3552593" y="6231991"/>
            <a:ext cx="342440" cy="2164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96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762003" y="6330425"/>
            <a:ext cx="11992305" cy="4078470"/>
            <a:chOff x="314037" y="1560917"/>
            <a:chExt cx="11992305" cy="407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503788" cy="4078470"/>
              <a:chOff x="0" y="2918662"/>
              <a:chExt cx="11503788" cy="407847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2527743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2632772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7680B-FE47-4701-BBBD-296621276538}"/>
              </a:ext>
            </a:extLst>
          </p:cNvPr>
          <p:cNvGrpSpPr/>
          <p:nvPr/>
        </p:nvGrpSpPr>
        <p:grpSpPr>
          <a:xfrm>
            <a:off x="2605570" y="3619459"/>
            <a:ext cx="7607754" cy="2377440"/>
            <a:chOff x="1467107" y="1210245"/>
            <a:chExt cx="7607754" cy="2377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BC28BA-E685-4E13-93D9-093E4B5F3CA2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90A785F-70E1-4BB8-8ECF-D65AC229A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F9201E-4735-42D6-AD82-A4A0490193A3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F8214A-97EE-42D4-8456-700399F5E61F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AE6A884-DF0C-4425-9E34-3DBB656A4C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567965-2245-417A-9540-F2665E4EA85F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B88FA3-7AAC-417A-A87D-D3C26319FBE1}"/>
                </a:ext>
              </a:extLst>
            </p:cNvPr>
            <p:cNvGrpSpPr/>
            <p:nvPr/>
          </p:nvGrpSpPr>
          <p:grpSpPr>
            <a:xfrm>
              <a:off x="6091029" y="1210245"/>
              <a:ext cx="2983832" cy="2377440"/>
              <a:chOff x="7583055" y="3819674"/>
              <a:chExt cx="2983832" cy="23774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56611B-472E-41A4-B146-5602A6B4A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50C4273-5540-4239-AF50-DC0831A19497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949846" cy="49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26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90BBA-E767-4EFA-B301-5C10386700E5}"/>
              </a:ext>
            </a:extLst>
          </p:cNvPr>
          <p:cNvGrpSpPr/>
          <p:nvPr/>
        </p:nvGrpSpPr>
        <p:grpSpPr>
          <a:xfrm>
            <a:off x="5875916" y="4418548"/>
            <a:ext cx="4099289" cy="3445135"/>
            <a:chOff x="199543" y="2945876"/>
            <a:chExt cx="4099289" cy="3445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203D0C-A579-4F56-A1D0-00BD3C493315}"/>
                </a:ext>
              </a:extLst>
            </p:cNvPr>
            <p:cNvSpPr/>
            <p:nvPr/>
          </p:nvSpPr>
          <p:spPr>
            <a:xfrm>
              <a:off x="1586753" y="5319656"/>
              <a:ext cx="1333948" cy="10713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5D216C-5BF3-4D31-A719-A6C216CC29B6}"/>
                </a:ext>
              </a:extLst>
            </p:cNvPr>
            <p:cNvSpPr/>
            <p:nvPr/>
          </p:nvSpPr>
          <p:spPr>
            <a:xfrm>
              <a:off x="2113877" y="3883510"/>
              <a:ext cx="290458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11F829-423E-4B9A-8016-D3D458DCB0BD}"/>
                </a:ext>
              </a:extLst>
            </p:cNvPr>
            <p:cNvSpPr/>
            <p:nvPr/>
          </p:nvSpPr>
          <p:spPr>
            <a:xfrm rot="5400000">
              <a:off x="1992854" y="2904564"/>
              <a:ext cx="521746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/>
                <p:nvPr/>
              </p:nvSpPr>
              <p:spPr>
                <a:xfrm>
                  <a:off x="1920998" y="5893711"/>
                  <a:ext cx="585994" cy="491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998" y="5893711"/>
                  <a:ext cx="585994" cy="4912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AAB805-25DC-4BE3-BADF-DC8D825093FF}"/>
                    </a:ext>
                  </a:extLst>
                </p:cNvPr>
                <p:cNvSpPr txBox="1"/>
                <p:nvPr/>
              </p:nvSpPr>
              <p:spPr>
                <a:xfrm>
                  <a:off x="2065134" y="4520233"/>
                  <a:ext cx="422552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AAB805-25DC-4BE3-BADF-DC8D82509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5134" y="4520233"/>
                  <a:ext cx="422552" cy="39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/>
                <p:nvPr/>
              </p:nvSpPr>
              <p:spPr>
                <a:xfrm>
                  <a:off x="1891268" y="5491682"/>
                  <a:ext cx="799771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𝑡𝑢𝑏𝑒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268" y="5491682"/>
                  <a:ext cx="799771" cy="3988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67B725-E761-44A7-AC4D-D336CC443DF9}"/>
                </a:ext>
              </a:extLst>
            </p:cNvPr>
            <p:cNvSpPr/>
            <p:nvPr/>
          </p:nvSpPr>
          <p:spPr>
            <a:xfrm>
              <a:off x="2133676" y="5168331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4C2689-511F-4FD0-B09F-2FE026DA8A19}"/>
                </a:ext>
              </a:extLst>
            </p:cNvPr>
            <p:cNvSpPr/>
            <p:nvPr/>
          </p:nvSpPr>
          <p:spPr>
            <a:xfrm>
              <a:off x="2132752" y="3761629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71D675-800C-44F9-B952-917E37023A66}"/>
                </a:ext>
              </a:extLst>
            </p:cNvPr>
            <p:cNvSpPr/>
            <p:nvPr/>
          </p:nvSpPr>
          <p:spPr>
            <a:xfrm>
              <a:off x="2835323" y="3505509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E3E0A-8C4C-4B5C-8E48-3BCAE52B1C50}"/>
                </a:ext>
              </a:extLst>
            </p:cNvPr>
            <p:cNvSpPr/>
            <p:nvPr/>
          </p:nvSpPr>
          <p:spPr>
            <a:xfrm>
              <a:off x="1430029" y="3522718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E031F2-340D-4C45-8BEE-FF96224348C1}"/>
                </a:ext>
              </a:extLst>
            </p:cNvPr>
            <p:cNvCxnSpPr/>
            <p:nvPr/>
          </p:nvCxnSpPr>
          <p:spPr>
            <a:xfrm flipV="1">
              <a:off x="2266265" y="499413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C0F852-C69D-49B4-B9D8-3D7138F92AF2}"/>
                </a:ext>
              </a:extLst>
            </p:cNvPr>
            <p:cNvGrpSpPr/>
            <p:nvPr/>
          </p:nvGrpSpPr>
          <p:grpSpPr>
            <a:xfrm>
              <a:off x="199543" y="3402583"/>
              <a:ext cx="4004980" cy="462231"/>
              <a:chOff x="101376" y="4970625"/>
              <a:chExt cx="3945308" cy="262873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2A7196F4-D4A5-4473-999A-9832065EF599}"/>
                  </a:ext>
                </a:extLst>
              </p:cNvPr>
              <p:cNvSpPr/>
              <p:nvPr/>
            </p:nvSpPr>
            <p:spPr>
              <a:xfrm rot="5400000">
                <a:off x="1109335" y="3962667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C9946F51-A2E6-4B2D-B763-6BE1FB539EC9}"/>
                  </a:ext>
                </a:extLst>
              </p:cNvPr>
              <p:cNvSpPr/>
              <p:nvPr/>
            </p:nvSpPr>
            <p:spPr>
              <a:xfrm rot="16200000">
                <a:off x="2775854" y="3962666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/>
                <p:nvPr/>
              </p:nvSpPr>
              <p:spPr>
                <a:xfrm>
                  <a:off x="1848165" y="2945876"/>
                  <a:ext cx="1042080" cy="491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165" y="2945876"/>
                  <a:ext cx="1042080" cy="491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/>
                <p:nvPr/>
              </p:nvSpPr>
              <p:spPr>
                <a:xfrm>
                  <a:off x="3268229" y="3432626"/>
                  <a:ext cx="1030603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𝑛𝑜𝑧𝑧𝑙𝑒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229" y="3432626"/>
                  <a:ext cx="1030603" cy="3988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/>
                <p:nvPr/>
              </p:nvSpPr>
              <p:spPr>
                <a:xfrm>
                  <a:off x="517958" y="3455571"/>
                  <a:ext cx="1030603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𝑛𝑜𝑧𝑧𝑙𝑒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58" y="3455571"/>
                  <a:ext cx="1030603" cy="39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D3C3398-401D-4F3A-9E40-035B131514A2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V="1">
              <a:off x="2253727" y="3761629"/>
              <a:ext cx="2469" cy="6721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2062C9-B6C1-4C46-A24A-70E4C073E282}"/>
                </a:ext>
              </a:extLst>
            </p:cNvPr>
            <p:cNvCxnSpPr/>
            <p:nvPr/>
          </p:nvCxnSpPr>
          <p:spPr>
            <a:xfrm rot="16200000" flipV="1">
              <a:off x="1535654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A65E4A1-A9C0-4D5D-8F1E-556FB305BFAB}"/>
                </a:ext>
              </a:extLst>
            </p:cNvPr>
            <p:cNvCxnSpPr/>
            <p:nvPr/>
          </p:nvCxnSpPr>
          <p:spPr>
            <a:xfrm rot="5400000" flipV="1">
              <a:off x="2984269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/>
                <p:nvPr/>
              </p:nvSpPr>
              <p:spPr>
                <a:xfrm>
                  <a:off x="2506992" y="4478392"/>
                  <a:ext cx="258469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992" y="4478392"/>
                  <a:ext cx="258469" cy="398892"/>
                </a:xfrm>
                <a:prstGeom prst="rect">
                  <a:avLst/>
                </a:prstGeom>
                <a:blipFill>
                  <a:blip r:embed="rId8"/>
                  <a:stretch>
                    <a:fillRect l="-4651" r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Rounded Rectangle 26">
            <a:extLst>
              <a:ext uri="{FF2B5EF4-FFF2-40B4-BE49-F238E27FC236}">
                <a16:creationId xmlns:a16="http://schemas.microsoft.com/office/drawing/2014/main" id="{1AA0EC48-199B-4454-8FE8-49C33DB6FC76}"/>
              </a:ext>
            </a:extLst>
          </p:cNvPr>
          <p:cNvSpPr/>
          <p:nvPr/>
        </p:nvSpPr>
        <p:spPr>
          <a:xfrm>
            <a:off x="5295900" y="4277173"/>
            <a:ext cx="5265674" cy="379526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7CB7E1-C2B8-4A11-9CAF-6FA57075BB5B}"/>
              </a:ext>
            </a:extLst>
          </p:cNvPr>
          <p:cNvSpPr/>
          <p:nvPr/>
        </p:nvSpPr>
        <p:spPr>
          <a:xfrm>
            <a:off x="8571742" y="3181349"/>
            <a:ext cx="1169158" cy="108954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7889C2-0F87-4A73-9E19-3BD29E2D74AC}"/>
              </a:ext>
            </a:extLst>
          </p:cNvPr>
          <p:cNvCxnSpPr/>
          <p:nvPr/>
        </p:nvCxnSpPr>
        <p:spPr>
          <a:xfrm flipV="1">
            <a:off x="9143980" y="3344577"/>
            <a:ext cx="2" cy="42020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/>
              <p:nvPr/>
            </p:nvSpPr>
            <p:spPr>
              <a:xfrm>
                <a:off x="8804831" y="3834560"/>
                <a:ext cx="65075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𝑡𝑢𝑟𝑏𝑜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831" y="3834560"/>
                <a:ext cx="650756" cy="276999"/>
              </a:xfrm>
              <a:prstGeom prst="rect">
                <a:avLst/>
              </a:prstGeom>
              <a:blipFill>
                <a:blip r:embed="rId9"/>
                <a:stretch>
                  <a:fillRect l="-7477" r="-373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EDD956CB-1CD2-48AA-BD8A-D6F626EDF4ED}"/>
              </a:ext>
            </a:extLst>
          </p:cNvPr>
          <p:cNvSpPr/>
          <p:nvPr/>
        </p:nvSpPr>
        <p:spPr>
          <a:xfrm>
            <a:off x="8587617" y="4110554"/>
            <a:ext cx="1144477" cy="28553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/>
              <p:nvPr/>
            </p:nvSpPr>
            <p:spPr>
              <a:xfrm>
                <a:off x="5686261" y="6739345"/>
                <a:ext cx="819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𝑐h𝑎𝑚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61" y="6739345"/>
                <a:ext cx="8199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9FD380C-811D-459E-A187-3548101D7C6D}"/>
              </a:ext>
            </a:extLst>
          </p:cNvPr>
          <p:cNvSpPr txBox="1"/>
          <p:nvPr/>
        </p:nvSpPr>
        <p:spPr>
          <a:xfrm>
            <a:off x="774700" y="3344577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pressure cell</a:t>
            </a:r>
          </a:p>
        </p:txBody>
      </p:sp>
    </p:spTree>
    <p:extLst>
      <p:ext uri="{BB962C8B-B14F-4D97-AF65-F5344CB8AC3E}">
        <p14:creationId xmlns:p14="http://schemas.microsoft.com/office/powerpoint/2010/main" val="126431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B2189-CA0C-4CBD-82EE-F23FF0F9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08" y="5808266"/>
            <a:ext cx="2286000" cy="1660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1268E-0D6A-4B4E-A267-C8FB7A08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7248" y="5770191"/>
            <a:ext cx="2286000" cy="16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1375386" y="3803850"/>
            <a:ext cx="30350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30EE1-5BEB-465B-BADC-CCCE1305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682" y="3582515"/>
            <a:ext cx="7742801" cy="555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815128" y="10010006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</p:spTree>
    <p:extLst>
      <p:ext uri="{BB962C8B-B14F-4D97-AF65-F5344CB8AC3E}">
        <p14:creationId xmlns:p14="http://schemas.microsoft.com/office/powerpoint/2010/main" val="90389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1375386" y="3803850"/>
            <a:ext cx="30350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815128" y="10010006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078F0F-CB97-4877-92EE-B305BBF3838E}"/>
              </a:ext>
            </a:extLst>
          </p:cNvPr>
          <p:cNvGrpSpPr/>
          <p:nvPr/>
        </p:nvGrpSpPr>
        <p:grpSpPr>
          <a:xfrm>
            <a:off x="4675178" y="5166928"/>
            <a:ext cx="7298162" cy="3424740"/>
            <a:chOff x="3913178" y="1737928"/>
            <a:chExt cx="7298162" cy="3424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575"/>
            <a:stretch/>
          </p:blipFill>
          <p:spPr>
            <a:xfrm>
              <a:off x="4083562" y="1845839"/>
              <a:ext cx="7127778" cy="331682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3913178" y="1737928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8233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1375386" y="3803850"/>
            <a:ext cx="30350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815128" y="10010006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D463E8-A550-46F9-BDBC-347FA974FDEC}"/>
              </a:ext>
            </a:extLst>
          </p:cNvPr>
          <p:cNvGrpSpPr/>
          <p:nvPr/>
        </p:nvGrpSpPr>
        <p:grpSpPr>
          <a:xfrm>
            <a:off x="2229413" y="5602221"/>
            <a:ext cx="7357798" cy="2700198"/>
            <a:chOff x="1467413" y="2173221"/>
            <a:chExt cx="7357798" cy="2700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652" r="7943" b="575"/>
            <a:stretch/>
          </p:blipFill>
          <p:spPr>
            <a:xfrm>
              <a:off x="1697433" y="4497355"/>
              <a:ext cx="7127778" cy="3760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07D9B3-6B87-4E57-9A0D-3D742D1AC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20866"/>
            <a:stretch/>
          </p:blipFill>
          <p:spPr>
            <a:xfrm>
              <a:off x="1697433" y="2307134"/>
              <a:ext cx="7127778" cy="219022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1467413" y="2173221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676237-9D60-47CC-A285-3533B6034DFA}"/>
                </a:ext>
              </a:extLst>
            </p:cNvPr>
            <p:cNvSpPr/>
            <p:nvPr/>
          </p:nvSpPr>
          <p:spPr>
            <a:xfrm>
              <a:off x="1591821" y="4363442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11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7CA3505F-89FD-4E41-8A03-C570810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319" y="3493958"/>
            <a:ext cx="1582632" cy="143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CF5158-D21F-4BAA-B4D5-DFB7146C7B3B}"/>
              </a:ext>
            </a:extLst>
          </p:cNvPr>
          <p:cNvGrpSpPr/>
          <p:nvPr/>
        </p:nvGrpSpPr>
        <p:grpSpPr>
          <a:xfrm>
            <a:off x="1631333" y="5636404"/>
            <a:ext cx="9162097" cy="3950800"/>
            <a:chOff x="0" y="2907200"/>
            <a:chExt cx="9162097" cy="395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DC97F4-BDA7-4118-B3B6-E26670D2F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36" t="9241" r="9806" b="9923"/>
            <a:stretch/>
          </p:blipFill>
          <p:spPr>
            <a:xfrm>
              <a:off x="0" y="2907200"/>
              <a:ext cx="4687019" cy="395080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973F27-9655-420E-AF18-3C2B96A286AA}"/>
                </a:ext>
              </a:extLst>
            </p:cNvPr>
            <p:cNvCxnSpPr/>
            <p:nvPr/>
          </p:nvCxnSpPr>
          <p:spPr>
            <a:xfrm>
              <a:off x="2039151" y="3992303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1734F7-F317-424D-9648-007A001C3B6B}"/>
                </a:ext>
              </a:extLst>
            </p:cNvPr>
            <p:cNvCxnSpPr/>
            <p:nvPr/>
          </p:nvCxnSpPr>
          <p:spPr>
            <a:xfrm>
              <a:off x="2039151" y="5919074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659EE-5279-46D5-B586-31956AE5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376" y="4749501"/>
              <a:ext cx="952052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F061EC-D971-4293-B02B-A5E5AFB8A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4" t="10824" r="7399" b="6980"/>
            <a:stretch/>
          </p:blipFill>
          <p:spPr>
            <a:xfrm>
              <a:off x="4988130" y="3248252"/>
              <a:ext cx="4173967" cy="320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4A1C05-5D34-4AB9-B997-258C6C2B2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3248252"/>
              <a:ext cx="551391" cy="19569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ECD4BD-A3DA-4815-A366-63D27F0C4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6457582"/>
              <a:ext cx="551391" cy="106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/>
              <p:nvPr/>
            </p:nvSpPr>
            <p:spPr>
              <a:xfrm>
                <a:off x="11371370" y="3610747"/>
                <a:ext cx="1848968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=1.5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370" y="3610747"/>
                <a:ext cx="1848968" cy="491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64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90BBA-E767-4EFA-B301-5C10386700E5}"/>
              </a:ext>
            </a:extLst>
          </p:cNvPr>
          <p:cNvGrpSpPr/>
          <p:nvPr/>
        </p:nvGrpSpPr>
        <p:grpSpPr>
          <a:xfrm>
            <a:off x="5875916" y="4418548"/>
            <a:ext cx="4004980" cy="2968662"/>
            <a:chOff x="199543" y="2945876"/>
            <a:chExt cx="4004980" cy="29686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203D0C-A579-4F56-A1D0-00BD3C493315}"/>
                </a:ext>
              </a:extLst>
            </p:cNvPr>
            <p:cNvSpPr/>
            <p:nvPr/>
          </p:nvSpPr>
          <p:spPr>
            <a:xfrm>
              <a:off x="1890613" y="5319657"/>
              <a:ext cx="764214" cy="59488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5D216C-5BF3-4D31-A719-A6C216CC29B6}"/>
                </a:ext>
              </a:extLst>
            </p:cNvPr>
            <p:cNvSpPr/>
            <p:nvPr/>
          </p:nvSpPr>
          <p:spPr>
            <a:xfrm>
              <a:off x="2113877" y="3883510"/>
              <a:ext cx="290458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11F829-423E-4B9A-8016-D3D458DCB0BD}"/>
                </a:ext>
              </a:extLst>
            </p:cNvPr>
            <p:cNvSpPr/>
            <p:nvPr/>
          </p:nvSpPr>
          <p:spPr>
            <a:xfrm rot="5400000">
              <a:off x="1992854" y="2904564"/>
              <a:ext cx="521746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/>
                <p:nvPr/>
              </p:nvSpPr>
              <p:spPr>
                <a:xfrm>
                  <a:off x="2023647" y="5417385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3647" y="5417385"/>
                  <a:ext cx="45743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67B725-E761-44A7-AC4D-D336CC443DF9}"/>
                </a:ext>
              </a:extLst>
            </p:cNvPr>
            <p:cNvSpPr/>
            <p:nvPr/>
          </p:nvSpPr>
          <p:spPr>
            <a:xfrm>
              <a:off x="2133676" y="5168331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4C2689-511F-4FD0-B09F-2FE026DA8A19}"/>
                </a:ext>
              </a:extLst>
            </p:cNvPr>
            <p:cNvSpPr/>
            <p:nvPr/>
          </p:nvSpPr>
          <p:spPr>
            <a:xfrm>
              <a:off x="2132752" y="3761629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71D675-800C-44F9-B952-917E37023A66}"/>
                </a:ext>
              </a:extLst>
            </p:cNvPr>
            <p:cNvSpPr/>
            <p:nvPr/>
          </p:nvSpPr>
          <p:spPr>
            <a:xfrm>
              <a:off x="2835323" y="3505509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E3E0A-8C4C-4B5C-8E48-3BCAE52B1C50}"/>
                </a:ext>
              </a:extLst>
            </p:cNvPr>
            <p:cNvSpPr/>
            <p:nvPr/>
          </p:nvSpPr>
          <p:spPr>
            <a:xfrm>
              <a:off x="1430029" y="3522718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C0F852-C69D-49B4-B9D8-3D7138F92AF2}"/>
                </a:ext>
              </a:extLst>
            </p:cNvPr>
            <p:cNvGrpSpPr/>
            <p:nvPr/>
          </p:nvGrpSpPr>
          <p:grpSpPr>
            <a:xfrm>
              <a:off x="199543" y="3402590"/>
              <a:ext cx="4004980" cy="462248"/>
              <a:chOff x="101376" y="4970616"/>
              <a:chExt cx="3945308" cy="262882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2A7196F4-D4A5-4473-999A-9832065EF599}"/>
                  </a:ext>
                </a:extLst>
              </p:cNvPr>
              <p:cNvSpPr/>
              <p:nvPr/>
            </p:nvSpPr>
            <p:spPr>
              <a:xfrm rot="5400000">
                <a:off x="1109335" y="3962667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C9946F51-A2E6-4B2D-B763-6BE1FB539EC9}"/>
                  </a:ext>
                </a:extLst>
              </p:cNvPr>
              <p:cNvSpPr/>
              <p:nvPr/>
            </p:nvSpPr>
            <p:spPr>
              <a:xfrm rot="16200000">
                <a:off x="2775854" y="3962657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/>
                <p:nvPr/>
              </p:nvSpPr>
              <p:spPr>
                <a:xfrm>
                  <a:off x="1848165" y="2945876"/>
                  <a:ext cx="6896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165" y="2945876"/>
                  <a:ext cx="68967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/>
                <p:nvPr/>
              </p:nvSpPr>
              <p:spPr>
                <a:xfrm>
                  <a:off x="3307508" y="3466927"/>
                  <a:ext cx="2806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508" y="3466927"/>
                  <a:ext cx="28065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/>
                <p:nvPr/>
              </p:nvSpPr>
              <p:spPr>
                <a:xfrm>
                  <a:off x="796000" y="3458663"/>
                  <a:ext cx="2806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00" y="3458663"/>
                  <a:ext cx="28065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739" r="-217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D3C3398-401D-4F3A-9E40-035B13151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3727" y="4314079"/>
              <a:ext cx="2469" cy="6721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2062C9-B6C1-4C46-A24A-70E4C073E282}"/>
                </a:ext>
              </a:extLst>
            </p:cNvPr>
            <p:cNvCxnSpPr/>
            <p:nvPr/>
          </p:nvCxnSpPr>
          <p:spPr>
            <a:xfrm rot="16200000" flipV="1">
              <a:off x="1535654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A65E4A1-A9C0-4D5D-8F1E-556FB305BFAB}"/>
                </a:ext>
              </a:extLst>
            </p:cNvPr>
            <p:cNvCxnSpPr/>
            <p:nvPr/>
          </p:nvCxnSpPr>
          <p:spPr>
            <a:xfrm rot="5400000" flipV="1">
              <a:off x="2984269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/>
                <p:nvPr/>
              </p:nvSpPr>
              <p:spPr>
                <a:xfrm>
                  <a:off x="2506992" y="4478392"/>
                  <a:ext cx="4218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992" y="4478392"/>
                  <a:ext cx="42184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429" r="-1142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/>
                <p:nvPr/>
              </p:nvSpPr>
              <p:spPr>
                <a:xfrm>
                  <a:off x="2104897" y="3894741"/>
                  <a:ext cx="3084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4897" y="3894741"/>
                  <a:ext cx="30841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3529" r="-7843" b="-28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Rounded Rectangle 26">
            <a:extLst>
              <a:ext uri="{FF2B5EF4-FFF2-40B4-BE49-F238E27FC236}">
                <a16:creationId xmlns:a16="http://schemas.microsoft.com/office/drawing/2014/main" id="{1AA0EC48-199B-4454-8FE8-49C33DB6FC76}"/>
              </a:ext>
            </a:extLst>
          </p:cNvPr>
          <p:cNvSpPr/>
          <p:nvPr/>
        </p:nvSpPr>
        <p:spPr>
          <a:xfrm>
            <a:off x="5588000" y="4277173"/>
            <a:ext cx="4629150" cy="3260277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7CB7E1-C2B8-4A11-9CAF-6FA57075BB5B}"/>
              </a:ext>
            </a:extLst>
          </p:cNvPr>
          <p:cNvSpPr/>
          <p:nvPr/>
        </p:nvSpPr>
        <p:spPr>
          <a:xfrm>
            <a:off x="8571742" y="3181349"/>
            <a:ext cx="1169158" cy="108954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7889C2-0F87-4A73-9E19-3BD29E2D74AC}"/>
              </a:ext>
            </a:extLst>
          </p:cNvPr>
          <p:cNvCxnSpPr/>
          <p:nvPr/>
        </p:nvCxnSpPr>
        <p:spPr>
          <a:xfrm flipV="1">
            <a:off x="9143980" y="3344577"/>
            <a:ext cx="2" cy="42020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/>
              <p:nvPr/>
            </p:nvSpPr>
            <p:spPr>
              <a:xfrm>
                <a:off x="9030132" y="3805601"/>
                <a:ext cx="25237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132" y="3805601"/>
                <a:ext cx="252377" cy="276999"/>
              </a:xfrm>
              <a:prstGeom prst="rect">
                <a:avLst/>
              </a:prstGeom>
              <a:blipFill>
                <a:blip r:embed="rId8"/>
                <a:stretch>
                  <a:fillRect l="-21429" r="-238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EDD956CB-1CD2-48AA-BD8A-D6F626EDF4ED}"/>
              </a:ext>
            </a:extLst>
          </p:cNvPr>
          <p:cNvSpPr/>
          <p:nvPr/>
        </p:nvSpPr>
        <p:spPr>
          <a:xfrm>
            <a:off x="8587617" y="4110554"/>
            <a:ext cx="1144477" cy="28553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/>
              <p:nvPr/>
            </p:nvSpPr>
            <p:spPr>
              <a:xfrm>
                <a:off x="5875917" y="6510737"/>
                <a:ext cx="4042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917" y="6510737"/>
                <a:ext cx="40423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9FD380C-811D-459E-A187-3548101D7C6D}"/>
              </a:ext>
            </a:extLst>
          </p:cNvPr>
          <p:cNvSpPr txBox="1"/>
          <p:nvPr/>
        </p:nvSpPr>
        <p:spPr>
          <a:xfrm>
            <a:off x="774700" y="3344577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pressure cell</a:t>
            </a:r>
          </a:p>
        </p:txBody>
      </p:sp>
    </p:spTree>
    <p:extLst>
      <p:ext uri="{BB962C8B-B14F-4D97-AF65-F5344CB8AC3E}">
        <p14:creationId xmlns:p14="http://schemas.microsoft.com/office/powerpoint/2010/main" val="187787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0B2CA3-F825-4ED0-99D9-584327048CA5}"/>
              </a:ext>
            </a:extLst>
          </p:cNvPr>
          <p:cNvGrpSpPr/>
          <p:nvPr/>
        </p:nvGrpSpPr>
        <p:grpSpPr>
          <a:xfrm>
            <a:off x="3898900" y="3208382"/>
            <a:ext cx="7208363" cy="7299236"/>
            <a:chOff x="4782532" y="-299775"/>
            <a:chExt cx="7208363" cy="7299236"/>
          </a:xfrm>
        </p:grpSpPr>
        <p:sp>
          <p:nvSpPr>
            <p:cNvPr id="3" name="Rounded Rectangle 26">
              <a:extLst>
                <a:ext uri="{FF2B5EF4-FFF2-40B4-BE49-F238E27FC236}">
                  <a16:creationId xmlns:a16="http://schemas.microsoft.com/office/drawing/2014/main" id="{52585A8C-3AC0-4B7D-B5C7-262E2F498637}"/>
                </a:ext>
              </a:extLst>
            </p:cNvPr>
            <p:cNvSpPr/>
            <p:nvPr/>
          </p:nvSpPr>
          <p:spPr>
            <a:xfrm>
              <a:off x="4782532" y="1168924"/>
              <a:ext cx="7208363" cy="4666268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B27657-F9E5-484C-867E-410816091DD2}"/>
                </a:ext>
              </a:extLst>
            </p:cNvPr>
            <p:cNvSpPr/>
            <p:nvPr/>
          </p:nvSpPr>
          <p:spPr>
            <a:xfrm>
              <a:off x="7543907" y="2563692"/>
              <a:ext cx="1729946" cy="1801890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6E4DCC-D183-449F-AA6E-10C8992D4ED1}"/>
                </a:ext>
              </a:extLst>
            </p:cNvPr>
            <p:cNvSpPr/>
            <p:nvPr/>
          </p:nvSpPr>
          <p:spPr>
            <a:xfrm>
              <a:off x="5804793" y="2563692"/>
              <a:ext cx="1729946" cy="180189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DAE532-4F21-4420-A934-1215E17FF1E6}"/>
                </a:ext>
              </a:extLst>
            </p:cNvPr>
            <p:cNvSpPr/>
            <p:nvPr/>
          </p:nvSpPr>
          <p:spPr>
            <a:xfrm>
              <a:off x="9273853" y="2563692"/>
              <a:ext cx="1729946" cy="180189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7981A1-9EB7-4EA5-B8E4-7837BC4703A8}"/>
                </a:ext>
              </a:extLst>
            </p:cNvPr>
            <p:cNvSpPr/>
            <p:nvPr/>
          </p:nvSpPr>
          <p:spPr>
            <a:xfrm>
              <a:off x="7388940" y="3360560"/>
              <a:ext cx="309934" cy="20325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E0C7A-45D1-4723-90BB-2CFA6EDB93D0}"/>
                </a:ext>
              </a:extLst>
            </p:cNvPr>
            <p:cNvSpPr/>
            <p:nvPr/>
          </p:nvSpPr>
          <p:spPr>
            <a:xfrm>
              <a:off x="9118886" y="3360560"/>
              <a:ext cx="309934" cy="20325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42F531-5E0A-4C0D-8824-5C9D9A1EAAF6}"/>
                </a:ext>
              </a:extLst>
            </p:cNvPr>
            <p:cNvSpPr/>
            <p:nvPr/>
          </p:nvSpPr>
          <p:spPr>
            <a:xfrm>
              <a:off x="5636638" y="3360560"/>
              <a:ext cx="309934" cy="20325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586625-9405-456D-85A6-3B9C429EE8A5}"/>
                </a:ext>
              </a:extLst>
            </p:cNvPr>
            <p:cNvSpPr/>
            <p:nvPr/>
          </p:nvSpPr>
          <p:spPr>
            <a:xfrm>
              <a:off x="10848832" y="3360560"/>
              <a:ext cx="309934" cy="20325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D3D98D-B396-4243-BF77-90B21F04ECFC}"/>
                </a:ext>
              </a:extLst>
            </p:cNvPr>
            <p:cNvSpPr/>
            <p:nvPr/>
          </p:nvSpPr>
          <p:spPr>
            <a:xfrm>
              <a:off x="8183598" y="-299775"/>
              <a:ext cx="456648" cy="286489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585DAB-3386-4520-AEA8-36A0BF940A78}"/>
                </a:ext>
              </a:extLst>
            </p:cNvPr>
            <p:cNvSpPr/>
            <p:nvPr/>
          </p:nvSpPr>
          <p:spPr>
            <a:xfrm>
              <a:off x="8243443" y="2412165"/>
              <a:ext cx="330875" cy="339365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3C1E-A005-4492-A571-36FCCFCDB5D3}"/>
                </a:ext>
              </a:extLst>
            </p:cNvPr>
            <p:cNvSpPr/>
            <p:nvPr/>
          </p:nvSpPr>
          <p:spPr>
            <a:xfrm>
              <a:off x="9283022" y="4250865"/>
              <a:ext cx="1652072" cy="220379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7A4F12A-DD84-4AAE-B671-FFAB0CB9E421}"/>
                </a:ext>
              </a:extLst>
            </p:cNvPr>
            <p:cNvCxnSpPr/>
            <p:nvPr/>
          </p:nvCxnSpPr>
          <p:spPr>
            <a:xfrm>
              <a:off x="8386713" y="1663814"/>
              <a:ext cx="1" cy="98960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3AEFDE-F9D7-4606-80C8-1E1A6E5E08B7}"/>
                    </a:ext>
                  </a:extLst>
                </p:cNvPr>
                <p:cNvSpPr txBox="1"/>
                <p:nvPr/>
              </p:nvSpPr>
              <p:spPr>
                <a:xfrm>
                  <a:off x="7656327" y="2681824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27" y="2681824"/>
                  <a:ext cx="31143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647" r="-588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0A21D45-2342-47C1-9A44-D1BFEF52A9B5}"/>
                    </a:ext>
                  </a:extLst>
                </p:cNvPr>
                <p:cNvSpPr txBox="1"/>
                <p:nvPr/>
              </p:nvSpPr>
              <p:spPr>
                <a:xfrm>
                  <a:off x="5884267" y="2694585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267" y="2694585"/>
                  <a:ext cx="331886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545" r="-727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FE6378-43B5-4168-B72F-4DC1759F2E1A}"/>
                    </a:ext>
                  </a:extLst>
                </p:cNvPr>
                <p:cNvSpPr txBox="1"/>
                <p:nvPr/>
              </p:nvSpPr>
              <p:spPr>
                <a:xfrm>
                  <a:off x="9384806" y="2649057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806" y="2649057"/>
                  <a:ext cx="331886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667" r="-740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67E6D0D-7D5C-4AA8-97DE-2F6CC590CDA8}"/>
                    </a:ext>
                  </a:extLst>
                </p:cNvPr>
                <p:cNvSpPr txBox="1"/>
                <p:nvPr/>
              </p:nvSpPr>
              <p:spPr>
                <a:xfrm>
                  <a:off x="5091857" y="1699861"/>
                  <a:ext cx="27616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857" y="1699861"/>
                  <a:ext cx="276165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9565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1AE22-38B9-4F56-B3F9-E214AA2CB76A}"/>
                </a:ext>
              </a:extLst>
            </p:cNvPr>
            <p:cNvSpPr/>
            <p:nvPr/>
          </p:nvSpPr>
          <p:spPr>
            <a:xfrm>
              <a:off x="9551141" y="-299775"/>
              <a:ext cx="1297691" cy="146870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BC951E-9983-4CB5-812B-F710D4C2EC7D}"/>
                </a:ext>
              </a:extLst>
            </p:cNvPr>
            <p:cNvCxnSpPr/>
            <p:nvPr/>
          </p:nvCxnSpPr>
          <p:spPr>
            <a:xfrm flipV="1">
              <a:off x="10213757" y="56861"/>
              <a:ext cx="2" cy="42020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A9D7125-BBAA-4F55-BE1C-BB65A0B3CD8C}"/>
                    </a:ext>
                  </a:extLst>
                </p:cNvPr>
                <p:cNvSpPr txBox="1"/>
                <p:nvPr/>
              </p:nvSpPr>
              <p:spPr>
                <a:xfrm>
                  <a:off x="7113355" y="3068151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55" y="3068151"/>
                  <a:ext cx="31143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647" r="-588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D5FCE7-BC7B-49B3-BA70-FF754D4C01CC}"/>
                </a:ext>
              </a:extLst>
            </p:cNvPr>
            <p:cNvCxnSpPr/>
            <p:nvPr/>
          </p:nvCxnSpPr>
          <p:spPr>
            <a:xfrm rot="5400000">
              <a:off x="7461615" y="3233586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8670D6-BCC8-4BB0-B78F-C7A3ADFA051C}"/>
                </a:ext>
              </a:extLst>
            </p:cNvPr>
            <p:cNvCxnSpPr/>
            <p:nvPr/>
          </p:nvCxnSpPr>
          <p:spPr>
            <a:xfrm rot="5400000">
              <a:off x="5791604" y="3233586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2549087-7E49-49AD-B84E-1F728DFBAFF2}"/>
                </a:ext>
              </a:extLst>
            </p:cNvPr>
            <p:cNvCxnSpPr/>
            <p:nvPr/>
          </p:nvCxnSpPr>
          <p:spPr>
            <a:xfrm rot="16200000">
              <a:off x="9290630" y="3233585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860A31-D429-4837-8257-2A76C448ACB6}"/>
                </a:ext>
              </a:extLst>
            </p:cNvPr>
            <p:cNvCxnSpPr/>
            <p:nvPr/>
          </p:nvCxnSpPr>
          <p:spPr>
            <a:xfrm rot="16200000">
              <a:off x="11040147" y="3228313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07F87E-7E62-4115-AEC3-1AF954FBBA02}"/>
                    </a:ext>
                  </a:extLst>
                </p:cNvPr>
                <p:cNvSpPr txBox="1"/>
                <p:nvPr/>
              </p:nvSpPr>
              <p:spPr>
                <a:xfrm>
                  <a:off x="9412633" y="3079523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633" y="3079523"/>
                  <a:ext cx="31143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7843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DAEA38C-7666-41E1-A041-46507A07C12D}"/>
                    </a:ext>
                  </a:extLst>
                </p:cNvPr>
                <p:cNvSpPr txBox="1"/>
                <p:nvPr/>
              </p:nvSpPr>
              <p:spPr>
                <a:xfrm>
                  <a:off x="11095446" y="3043352"/>
                  <a:ext cx="3270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5446" y="3043352"/>
                  <a:ext cx="327077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815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892319-C528-466D-9C5D-443D36C1E479}"/>
                    </a:ext>
                  </a:extLst>
                </p:cNvPr>
                <p:cNvSpPr txBox="1"/>
                <p:nvPr/>
              </p:nvSpPr>
              <p:spPr>
                <a:xfrm>
                  <a:off x="5417494" y="3055681"/>
                  <a:ext cx="3270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494" y="3055681"/>
                  <a:ext cx="327077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981" r="-754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9336C5-60FA-49B8-BFC6-8D3FDDCBAE97}"/>
                </a:ext>
              </a:extLst>
            </p:cNvPr>
            <p:cNvSpPr/>
            <p:nvPr/>
          </p:nvSpPr>
          <p:spPr>
            <a:xfrm>
              <a:off x="5813962" y="4256272"/>
              <a:ext cx="1688374" cy="226345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46AF47-B9E2-47DF-9F3C-7C440DB1BBFE}"/>
                </a:ext>
              </a:extLst>
            </p:cNvPr>
            <p:cNvSpPr/>
            <p:nvPr/>
          </p:nvSpPr>
          <p:spPr>
            <a:xfrm>
              <a:off x="5804793" y="4405791"/>
              <a:ext cx="5191206" cy="259367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3F08B7-B009-4324-BC7F-08900ABA203C}"/>
                </a:ext>
              </a:extLst>
            </p:cNvPr>
            <p:cNvCxnSpPr/>
            <p:nvPr/>
          </p:nvCxnSpPr>
          <p:spPr>
            <a:xfrm>
              <a:off x="8519435" y="6013951"/>
              <a:ext cx="0" cy="596817"/>
            </a:xfrm>
            <a:prstGeom prst="straightConnector1">
              <a:avLst/>
            </a:prstGeom>
            <a:ln w="984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BD00B8F-FB3B-416C-8BC7-E84481F4DAC2}"/>
                    </a:ext>
                  </a:extLst>
                </p:cNvPr>
                <p:cNvSpPr txBox="1"/>
                <p:nvPr/>
              </p:nvSpPr>
              <p:spPr>
                <a:xfrm>
                  <a:off x="9874608" y="546844"/>
                  <a:ext cx="65075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𝑡𝑢𝑟𝑏𝑜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4608" y="546844"/>
                  <a:ext cx="650756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8411" r="-3738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F168E82-1106-4EC9-A177-9890D272842F}"/>
                    </a:ext>
                  </a:extLst>
                </p:cNvPr>
                <p:cNvSpPr txBox="1"/>
                <p:nvPr/>
              </p:nvSpPr>
              <p:spPr>
                <a:xfrm>
                  <a:off x="8212861" y="5558193"/>
                  <a:ext cx="471989" cy="2992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861" y="5558193"/>
                  <a:ext cx="471989" cy="299249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0256" r="-769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1CA333-02FD-4867-902F-A04BC7C51730}"/>
                </a:ext>
              </a:extLst>
            </p:cNvPr>
            <p:cNvSpPr/>
            <p:nvPr/>
          </p:nvSpPr>
          <p:spPr>
            <a:xfrm>
              <a:off x="9641519" y="1008580"/>
              <a:ext cx="1144477" cy="28553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6DBB7B-FF1F-40DB-BA13-82B4B122B83E}"/>
                </a:ext>
              </a:extLst>
            </p:cNvPr>
            <p:cNvSpPr/>
            <p:nvPr/>
          </p:nvSpPr>
          <p:spPr>
            <a:xfrm>
              <a:off x="5825181" y="4386841"/>
              <a:ext cx="5170817" cy="138606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B05852-72A1-4566-9E15-02EF8EA0A7AB}"/>
                </a:ext>
              </a:extLst>
            </p:cNvPr>
            <p:cNvCxnSpPr/>
            <p:nvPr/>
          </p:nvCxnSpPr>
          <p:spPr>
            <a:xfrm flipV="1">
              <a:off x="5804793" y="5393985"/>
              <a:ext cx="5170817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9BF510-CE9C-499E-99E9-2FBDB647C90F}"/>
                </a:ext>
              </a:extLst>
            </p:cNvPr>
            <p:cNvCxnSpPr/>
            <p:nvPr/>
          </p:nvCxnSpPr>
          <p:spPr>
            <a:xfrm>
              <a:off x="7502336" y="4482617"/>
              <a:ext cx="1780686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E274486-4510-4D3E-A8AA-E7F3D3B70775}"/>
                    </a:ext>
                  </a:extLst>
                </p:cNvPr>
                <p:cNvSpPr txBox="1"/>
                <p:nvPr/>
              </p:nvSpPr>
              <p:spPr>
                <a:xfrm>
                  <a:off x="8221693" y="4524317"/>
                  <a:ext cx="3574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693" y="4524317"/>
                  <a:ext cx="357406" cy="276999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8621" r="-862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E001C18-33C4-476B-8A38-FFF05E2AD5E2}"/>
                    </a:ext>
                  </a:extLst>
                </p:cNvPr>
                <p:cNvSpPr txBox="1"/>
                <p:nvPr/>
              </p:nvSpPr>
              <p:spPr>
                <a:xfrm>
                  <a:off x="8230177" y="5038731"/>
                  <a:ext cx="4632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177" y="5038731"/>
                  <a:ext cx="463204" cy="276999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6579" r="-5263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5C90DF-AEC1-4B6F-AB26-7E4BD572AC71}"/>
                    </a:ext>
                  </a:extLst>
                </p:cNvPr>
                <p:cNvSpPr txBox="1"/>
                <p:nvPr/>
              </p:nvSpPr>
              <p:spPr>
                <a:xfrm>
                  <a:off x="6256991" y="3877139"/>
                  <a:ext cx="8797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𝑎𝑛𝑛𝑢𝑙𝑎𝑟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991" y="3877139"/>
                  <a:ext cx="879793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5517" r="-206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66D6085-DEE0-44D3-90EB-FF3D2B325923}"/>
                    </a:ext>
                  </a:extLst>
                </p:cNvPr>
                <p:cNvSpPr txBox="1"/>
                <p:nvPr/>
              </p:nvSpPr>
              <p:spPr>
                <a:xfrm>
                  <a:off x="9773860" y="3877139"/>
                  <a:ext cx="8797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𝑎𝑛𝑛𝑢𝑙𝑎𝑟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860" y="3877139"/>
                  <a:ext cx="879793" cy="276999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5517" r="-206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94997B4-0A5E-4C09-AB5C-F40383AE53FC}"/>
              </a:ext>
            </a:extLst>
          </p:cNvPr>
          <p:cNvSpPr txBox="1"/>
          <p:nvPr/>
        </p:nvSpPr>
        <p:spPr>
          <a:xfrm>
            <a:off x="774700" y="3344577"/>
            <a:ext cx="18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pressure cell</a:t>
            </a:r>
          </a:p>
        </p:txBody>
      </p:sp>
    </p:spTree>
    <p:extLst>
      <p:ext uri="{BB962C8B-B14F-4D97-AF65-F5344CB8AC3E}">
        <p14:creationId xmlns:p14="http://schemas.microsoft.com/office/powerpoint/2010/main" val="228729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55BC644-062A-490B-9005-27B639B801C0}"/>
              </a:ext>
            </a:extLst>
          </p:cNvPr>
          <p:cNvGrpSpPr/>
          <p:nvPr/>
        </p:nvGrpSpPr>
        <p:grpSpPr>
          <a:xfrm>
            <a:off x="1006121" y="3832688"/>
            <a:ext cx="11703757" cy="3355452"/>
            <a:chOff x="458711" y="3438318"/>
            <a:chExt cx="11703757" cy="335545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FE4512-36E4-416D-861E-FC6CCC07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417" y="4077968"/>
              <a:ext cx="8643370" cy="2365048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EBBD00B-3E8E-40B3-AC4D-B55753988386}"/>
                </a:ext>
              </a:extLst>
            </p:cNvPr>
            <p:cNvCxnSpPr/>
            <p:nvPr/>
          </p:nvCxnSpPr>
          <p:spPr>
            <a:xfrm flipH="1" flipV="1">
              <a:off x="1752995" y="4742562"/>
              <a:ext cx="5661700" cy="58749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0BBBB96-FE83-4397-B205-44C103AB0A00}"/>
                </a:ext>
              </a:extLst>
            </p:cNvPr>
            <p:cNvCxnSpPr/>
            <p:nvPr/>
          </p:nvCxnSpPr>
          <p:spPr>
            <a:xfrm flipH="1" flipV="1">
              <a:off x="9523814" y="5572690"/>
              <a:ext cx="1620336" cy="19876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9F3AB1-0836-4C94-BE6E-8AFBEA3C5C5B}"/>
                </a:ext>
              </a:extLst>
            </p:cNvPr>
            <p:cNvSpPr txBox="1"/>
            <p:nvPr/>
          </p:nvSpPr>
          <p:spPr>
            <a:xfrm>
              <a:off x="458711" y="4480952"/>
              <a:ext cx="1291915" cy="52322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Exhaust to RV pump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A31875-A8F4-46D7-9D5F-BA833C357043}"/>
                </a:ext>
              </a:extLst>
            </p:cNvPr>
            <p:cNvSpPr txBox="1"/>
            <p:nvPr/>
          </p:nvSpPr>
          <p:spPr>
            <a:xfrm>
              <a:off x="4319739" y="4307381"/>
              <a:ext cx="18761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Edge-welded bellows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91852C-0F06-40C9-9E72-DD089EB705B0}"/>
                </a:ext>
              </a:extLst>
            </p:cNvPr>
            <p:cNvCxnSpPr/>
            <p:nvPr/>
          </p:nvCxnSpPr>
          <p:spPr>
            <a:xfrm>
              <a:off x="2053936" y="3738765"/>
              <a:ext cx="4738" cy="3055005"/>
            </a:xfrm>
            <a:prstGeom prst="line">
              <a:avLst/>
            </a:prstGeom>
            <a:ln w="762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104145-7D96-49CB-95C9-223424A23341}"/>
                </a:ext>
              </a:extLst>
            </p:cNvPr>
            <p:cNvSpPr txBox="1"/>
            <p:nvPr/>
          </p:nvSpPr>
          <p:spPr>
            <a:xfrm>
              <a:off x="1448851" y="3438318"/>
              <a:ext cx="1297787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Chamber wall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B20784-F5A5-4A83-A117-A17F20A89385}"/>
                </a:ext>
              </a:extLst>
            </p:cNvPr>
            <p:cNvSpPr txBox="1"/>
            <p:nvPr/>
          </p:nvSpPr>
          <p:spPr>
            <a:xfrm>
              <a:off x="7893071" y="4292359"/>
              <a:ext cx="18761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Interaction region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B96CA1-EBF7-4631-A9B7-6185BBA77B88}"/>
                </a:ext>
              </a:extLst>
            </p:cNvPr>
            <p:cNvSpPr txBox="1"/>
            <p:nvPr/>
          </p:nvSpPr>
          <p:spPr>
            <a:xfrm>
              <a:off x="11144150" y="5617570"/>
              <a:ext cx="101831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Gas source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6298E7-6E6B-4493-9F31-62BF67A4CEA7}"/>
                </a:ext>
              </a:extLst>
            </p:cNvPr>
            <p:cNvCxnSpPr/>
            <p:nvPr/>
          </p:nvCxnSpPr>
          <p:spPr>
            <a:xfrm flipV="1">
              <a:off x="7414695" y="5004173"/>
              <a:ext cx="1563213" cy="11276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6DD7E8-E29A-47BC-987F-3134C2781543}"/>
                </a:ext>
              </a:extLst>
            </p:cNvPr>
            <p:cNvSpPr txBox="1"/>
            <p:nvPr/>
          </p:nvSpPr>
          <p:spPr>
            <a:xfrm>
              <a:off x="7012920" y="6026072"/>
              <a:ext cx="57678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laser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7C194D-4F3C-4955-A82F-B0951222307B}"/>
              </a:ext>
            </a:extLst>
          </p:cNvPr>
          <p:cNvSpPr txBox="1"/>
          <p:nvPr/>
        </p:nvSpPr>
        <p:spPr>
          <a:xfrm>
            <a:off x="609600" y="9745377"/>
            <a:ext cx="18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pressure cell</a:t>
            </a:r>
          </a:p>
        </p:txBody>
      </p:sp>
    </p:spTree>
    <p:extLst>
      <p:ext uri="{BB962C8B-B14F-4D97-AF65-F5344CB8AC3E}">
        <p14:creationId xmlns:p14="http://schemas.microsoft.com/office/powerpoint/2010/main" val="34733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3647079" y="5377314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2"/>
              <a:ext cx="483327" cy="253916"/>
              <a:chOff x="9697219" y="3135255"/>
              <a:chExt cx="483327" cy="228719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2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DB8C7-C5AF-4626-9485-0ADEE045799A}"/>
              </a:ext>
            </a:extLst>
          </p:cNvPr>
          <p:cNvSpPr txBox="1"/>
          <p:nvPr/>
        </p:nvSpPr>
        <p:spPr>
          <a:xfrm>
            <a:off x="1256117" y="3798171"/>
            <a:ext cx="366722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(image)</a:t>
            </a:r>
          </a:p>
        </p:txBody>
      </p: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3BA70310-3ACB-4127-A1D2-5754320BEBF5}"/>
              </a:ext>
            </a:extLst>
          </p:cNvPr>
          <p:cNvSpPr txBox="1"/>
          <p:nvPr/>
        </p:nvSpPr>
        <p:spPr>
          <a:xfrm>
            <a:off x="1256119" y="3798171"/>
            <a:ext cx="39448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(editable)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D8030D-29F8-4D72-BCC7-5768087357C1}"/>
              </a:ext>
            </a:extLst>
          </p:cNvPr>
          <p:cNvGrpSpPr/>
          <p:nvPr/>
        </p:nvGrpSpPr>
        <p:grpSpPr>
          <a:xfrm>
            <a:off x="5453587" y="3626788"/>
            <a:ext cx="7270404" cy="3397338"/>
            <a:chOff x="4691587" y="197788"/>
            <a:chExt cx="7270404" cy="3397338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3C78183-3BE5-473F-B4F3-4F934F3C2D56}"/>
                </a:ext>
              </a:extLst>
            </p:cNvPr>
            <p:cNvSpPr/>
            <p:nvPr/>
          </p:nvSpPr>
          <p:spPr>
            <a:xfrm rot="5400000">
              <a:off x="7302099" y="473521"/>
              <a:ext cx="73152" cy="20911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77F9AE0-7851-4FFC-9BC1-C2DC2E91F28F}"/>
                </a:ext>
              </a:extLst>
            </p:cNvPr>
            <p:cNvSpPr/>
            <p:nvPr/>
          </p:nvSpPr>
          <p:spPr>
            <a:xfrm rot="5400000">
              <a:off x="9026533" y="1131519"/>
              <a:ext cx="64008" cy="77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B663D69-66B0-4E3F-8CF0-38B47A3FCAF5}"/>
                </a:ext>
              </a:extLst>
            </p:cNvPr>
            <p:cNvSpPr/>
            <p:nvPr/>
          </p:nvSpPr>
          <p:spPr>
            <a:xfrm rot="5400000">
              <a:off x="6925058" y="2371848"/>
              <a:ext cx="64008" cy="822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5BB979-5A65-470E-99BD-1C64913E6C0A}"/>
                </a:ext>
              </a:extLst>
            </p:cNvPr>
            <p:cNvSpPr/>
            <p:nvPr/>
          </p:nvSpPr>
          <p:spPr>
            <a:xfrm>
              <a:off x="6253376" y="1258872"/>
              <a:ext cx="64008" cy="1542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D887AF-7C0A-400F-A38D-74BF8950D572}"/>
                </a:ext>
              </a:extLst>
            </p:cNvPr>
            <p:cNvSpPr/>
            <p:nvPr/>
          </p:nvSpPr>
          <p:spPr>
            <a:xfrm rot="5400000">
              <a:off x="6011060" y="1015306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4ABD66-161C-46EF-840D-BCCB46A34746}"/>
                </a:ext>
              </a:extLst>
            </p:cNvPr>
            <p:cNvSpPr/>
            <p:nvPr/>
          </p:nvSpPr>
          <p:spPr>
            <a:xfrm>
              <a:off x="9407150" y="1508689"/>
              <a:ext cx="64007" cy="11887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033922-51B4-4C28-966D-2AC9AF2D5F44}"/>
                </a:ext>
              </a:extLst>
            </p:cNvPr>
            <p:cNvSpPr/>
            <p:nvPr/>
          </p:nvSpPr>
          <p:spPr>
            <a:xfrm rot="5400000">
              <a:off x="6382032" y="2630233"/>
              <a:ext cx="64008" cy="3054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81">
              <a:extLst>
                <a:ext uri="{FF2B5EF4-FFF2-40B4-BE49-F238E27FC236}">
                  <a16:creationId xmlns:a16="http://schemas.microsoft.com/office/drawing/2014/main" id="{36C19CDC-FF38-4418-9167-DD04196D9908}"/>
                </a:ext>
              </a:extLst>
            </p:cNvPr>
            <p:cNvSpPr/>
            <p:nvPr/>
          </p:nvSpPr>
          <p:spPr>
            <a:xfrm>
              <a:off x="6809947" y="2134899"/>
              <a:ext cx="4310260" cy="1332521"/>
            </a:xfrm>
            <a:prstGeom prst="roundRect">
              <a:avLst/>
            </a:prstGeom>
            <a:solidFill>
              <a:srgbClr val="00B0F0">
                <a:alpha val="10000"/>
              </a:srgb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AD4279-DD72-4BAB-B31D-228BE1A72ADF}"/>
                </a:ext>
              </a:extLst>
            </p:cNvPr>
            <p:cNvSpPr/>
            <p:nvPr/>
          </p:nvSpPr>
          <p:spPr>
            <a:xfrm>
              <a:off x="5735208" y="771714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38A18-8C6E-4783-9388-7B63E818205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216646" y="1237652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78184C-D4CC-4D14-80F1-FBCB6AA2CB3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354259" y="1487220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F1BC7A-206C-47DD-81B1-CF3CAA17F05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664942" y="1271479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46602A-7411-4F65-823F-1B552026EDA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148663" y="2752761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B6EADCB-3454-470A-9095-FD5E8070E3C7}"/>
                </a:ext>
              </a:extLst>
            </p:cNvPr>
            <p:cNvSpPr/>
            <p:nvPr/>
          </p:nvSpPr>
          <p:spPr>
            <a:xfrm rot="16200000">
              <a:off x="7570281" y="2519677"/>
              <a:ext cx="64008" cy="52730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A6C3BF7-0A73-4CC9-A6F3-4B66BD25B1AD}"/>
                </a:ext>
              </a:extLst>
            </p:cNvPr>
            <p:cNvSpPr/>
            <p:nvPr/>
          </p:nvSpPr>
          <p:spPr>
            <a:xfrm rot="16200000">
              <a:off x="8226599" y="1906062"/>
              <a:ext cx="27432" cy="17535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B1DD20F-2C40-44AD-BC2C-134693618730}"/>
                </a:ext>
              </a:extLst>
            </p:cNvPr>
            <p:cNvSpPr/>
            <p:nvPr/>
          </p:nvSpPr>
          <p:spPr>
            <a:xfrm rot="4800000">
              <a:off x="9401416" y="2407449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5CF303E-774D-4061-BBED-9234F5CDEDBB}"/>
                </a:ext>
              </a:extLst>
            </p:cNvPr>
            <p:cNvSpPr/>
            <p:nvPr/>
          </p:nvSpPr>
          <p:spPr>
            <a:xfrm rot="15600000">
              <a:off x="9978792" y="23049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oon 30">
              <a:extLst>
                <a:ext uri="{FF2B5EF4-FFF2-40B4-BE49-F238E27FC236}">
                  <a16:creationId xmlns:a16="http://schemas.microsoft.com/office/drawing/2014/main" id="{09F8BF97-7502-4FA1-A426-CA4DA9B3FC6F}"/>
                </a:ext>
              </a:extLst>
            </p:cNvPr>
            <p:cNvSpPr/>
            <p:nvPr/>
          </p:nvSpPr>
          <p:spPr>
            <a:xfrm rot="15900000">
              <a:off x="9083200" y="2639468"/>
              <a:ext cx="67814" cy="330609"/>
            </a:xfrm>
            <a:prstGeom prst="moon">
              <a:avLst>
                <a:gd name="adj" fmla="val 6836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32C654-E39A-43D1-8362-649F3D178DFF}"/>
                </a:ext>
              </a:extLst>
            </p:cNvPr>
            <p:cNvSpPr/>
            <p:nvPr/>
          </p:nvSpPr>
          <p:spPr>
            <a:xfrm>
              <a:off x="7861585" y="2701487"/>
              <a:ext cx="18288" cy="1645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362A8BF-FBB5-4C14-956C-92A6889CE178}"/>
                </a:ext>
              </a:extLst>
            </p:cNvPr>
            <p:cNvSpPr/>
            <p:nvPr/>
          </p:nvSpPr>
          <p:spPr>
            <a:xfrm rot="5100000">
              <a:off x="9563909" y="2528532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99F23E5-93FE-46F6-B639-1CAD302D8144}"/>
                </a:ext>
              </a:extLst>
            </p:cNvPr>
            <p:cNvSpPr/>
            <p:nvPr/>
          </p:nvSpPr>
          <p:spPr>
            <a:xfrm rot="4500000">
              <a:off x="9570712" y="2554716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31417B-7CB2-43BB-ADA0-C9638F1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70" t="11305" r="7479" b="7277"/>
            <a:stretch/>
          </p:blipFill>
          <p:spPr>
            <a:xfrm rot="21300000">
              <a:off x="9301319" y="2624408"/>
              <a:ext cx="203769" cy="206161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CF433A9-72D9-4EA5-B523-0DDBEFA2200C}"/>
                </a:ext>
              </a:extLst>
            </p:cNvPr>
            <p:cNvSpPr/>
            <p:nvPr/>
          </p:nvSpPr>
          <p:spPr>
            <a:xfrm rot="5640000">
              <a:off x="10614945" y="22621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34B9A3E-04D1-480A-B93A-B8423F181E87}"/>
                </a:ext>
              </a:extLst>
            </p:cNvPr>
            <p:cNvSpPr/>
            <p:nvPr/>
          </p:nvSpPr>
          <p:spPr>
            <a:xfrm rot="6000000">
              <a:off x="10606223" y="2306238"/>
              <a:ext cx="27432" cy="64008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2FE021-AEF5-459B-9D61-BC749137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120000">
              <a:off x="10211900" y="2484239"/>
              <a:ext cx="196332" cy="79731"/>
            </a:xfrm>
            <a:prstGeom prst="rect">
              <a:avLst/>
            </a:prstGeom>
          </p:spPr>
        </p:pic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2E164F4-A940-464D-BF3B-3D22079539EC}"/>
                </a:ext>
              </a:extLst>
            </p:cNvPr>
            <p:cNvSpPr/>
            <p:nvPr/>
          </p:nvSpPr>
          <p:spPr>
            <a:xfrm rot="6480000">
              <a:off x="10595416" y="2349099"/>
              <a:ext cx="27432" cy="64008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F4B76-34BB-4AD4-BE85-CBAFAE7CDDA5}"/>
                </a:ext>
              </a:extLst>
            </p:cNvPr>
            <p:cNvSpPr>
              <a:spLocks noChangeAspect="1"/>
            </p:cNvSpPr>
            <p:nvPr/>
          </p:nvSpPr>
          <p:spPr>
            <a:xfrm rot="6073888">
              <a:off x="10811381" y="2651312"/>
              <a:ext cx="311899" cy="969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3D5FD9-A6B6-4FC4-97BB-AE4B00EC7A59}"/>
                </a:ext>
              </a:extLst>
            </p:cNvPr>
            <p:cNvGrpSpPr/>
            <p:nvPr/>
          </p:nvGrpSpPr>
          <p:grpSpPr>
            <a:xfrm>
              <a:off x="11371657" y="2604298"/>
              <a:ext cx="448617" cy="338328"/>
              <a:chOff x="10542444" y="4328521"/>
              <a:chExt cx="448617" cy="338328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85FACE36-72D7-4920-B6E6-F9E50BEC17E4}"/>
                  </a:ext>
                </a:extLst>
              </p:cNvPr>
              <p:cNvSpPr/>
              <p:nvPr/>
            </p:nvSpPr>
            <p:spPr>
              <a:xfrm rot="6060000">
                <a:off x="10474880" y="4396085"/>
                <a:ext cx="338328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6E0554-40D7-42AA-8F0B-8250375F87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073888">
                <a:off x="10713903" y="4358532"/>
                <a:ext cx="217141" cy="3371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08A570-0376-4AD4-9DFE-F732941C226D}"/>
                </a:ext>
              </a:extLst>
            </p:cNvPr>
            <p:cNvGrpSpPr/>
            <p:nvPr/>
          </p:nvGrpSpPr>
          <p:grpSpPr>
            <a:xfrm>
              <a:off x="7257613" y="2658407"/>
              <a:ext cx="183678" cy="397531"/>
              <a:chOff x="6453381" y="4347696"/>
              <a:chExt cx="183678" cy="397531"/>
            </a:xfrm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5E8E1F41-0B56-4B6A-A075-2F68B0CD5159}"/>
                  </a:ext>
                </a:extLst>
              </p:cNvPr>
              <p:cNvSpPr/>
              <p:nvPr/>
            </p:nvSpPr>
            <p:spPr>
              <a:xfrm>
                <a:off x="6453381" y="4542027"/>
                <a:ext cx="182880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E505A47A-7897-4461-9641-7E1CF5CC7013}"/>
                  </a:ext>
                </a:extLst>
              </p:cNvPr>
              <p:cNvSpPr/>
              <p:nvPr/>
            </p:nvSpPr>
            <p:spPr>
              <a:xfrm rot="10800000">
                <a:off x="6454179" y="4347696"/>
                <a:ext cx="182880" cy="20320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ounded Rectangle 107">
              <a:extLst>
                <a:ext uri="{FF2B5EF4-FFF2-40B4-BE49-F238E27FC236}">
                  <a16:creationId xmlns:a16="http://schemas.microsoft.com/office/drawing/2014/main" id="{9472C836-87F3-400D-904A-E7C02742FDB5}"/>
                </a:ext>
              </a:extLst>
            </p:cNvPr>
            <p:cNvSpPr/>
            <p:nvPr/>
          </p:nvSpPr>
          <p:spPr>
            <a:xfrm>
              <a:off x="4793376" y="276058"/>
              <a:ext cx="2011680" cy="48768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Mid-IR system: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~2 mJ, 1 kHz, 60 fs, 1.2 -2.5 </a:t>
              </a:r>
              <a:r>
                <a:rPr lang="el-GR" sz="1050" dirty="0">
                  <a:solidFill>
                    <a:schemeClr val="tx1"/>
                  </a:solidFill>
                </a:rPr>
                <a:t>μ</a:t>
              </a:r>
              <a:r>
                <a:rPr lang="en-US" sz="1050" dirty="0">
                  <a:solidFill>
                    <a:schemeClr val="tx1"/>
                  </a:solidFill>
                </a:rPr>
                <a:t>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F94221-0078-46A7-8014-71D39394BEBD}"/>
                </a:ext>
              </a:extLst>
            </p:cNvPr>
            <p:cNvGrpSpPr/>
            <p:nvPr/>
          </p:nvGrpSpPr>
          <p:grpSpPr>
            <a:xfrm>
              <a:off x="5923382" y="1404553"/>
              <a:ext cx="375487" cy="261610"/>
              <a:chOff x="5923382" y="1404553"/>
              <a:chExt cx="375487" cy="2616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C15E0-BE96-42FF-BC8F-DA21159DA6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6164813" y="1489425"/>
                <a:ext cx="204540" cy="6357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1BE3F8-857F-401C-9821-CD54F3CFDBD3}"/>
                  </a:ext>
                </a:extLst>
              </p:cNvPr>
              <p:cNvSpPr txBox="1"/>
              <p:nvPr/>
            </p:nvSpPr>
            <p:spPr>
              <a:xfrm>
                <a:off x="5923382" y="1404553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BS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E053F49-B270-4033-9ABC-1F05C2C1E0EA}"/>
                </a:ext>
              </a:extLst>
            </p:cNvPr>
            <p:cNvGrpSpPr/>
            <p:nvPr/>
          </p:nvGrpSpPr>
          <p:grpSpPr>
            <a:xfrm>
              <a:off x="6267601" y="2685551"/>
              <a:ext cx="309700" cy="484470"/>
              <a:chOff x="6388263" y="2683963"/>
              <a:chExt cx="309700" cy="48447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3675EE-8092-44ED-A6BC-D41C21B8D156}"/>
                  </a:ext>
                </a:extLst>
              </p:cNvPr>
              <p:cNvSpPr/>
              <p:nvPr/>
            </p:nvSpPr>
            <p:spPr>
              <a:xfrm>
                <a:off x="6520704" y="2683963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249F72-0C8E-42FC-B803-5E58505FA410}"/>
                  </a:ext>
                </a:extLst>
              </p:cNvPr>
              <p:cNvSpPr txBox="1"/>
              <p:nvPr/>
            </p:nvSpPr>
            <p:spPr>
              <a:xfrm>
                <a:off x="6388263" y="2914517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L3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242E1F-3B5D-4067-8C3A-5DAB5EEE5276}"/>
                </a:ext>
              </a:extLst>
            </p:cNvPr>
            <p:cNvGrpSpPr/>
            <p:nvPr/>
          </p:nvGrpSpPr>
          <p:grpSpPr>
            <a:xfrm>
              <a:off x="8986177" y="1142793"/>
              <a:ext cx="309700" cy="476722"/>
              <a:chOff x="8638512" y="1324968"/>
              <a:chExt cx="309700" cy="47672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0E7F54-B07B-4230-967C-EF9F9A6B2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9282" t="2222" r="2668" b="1"/>
              <a:stretch/>
            </p:blipFill>
            <p:spPr>
              <a:xfrm>
                <a:off x="8757835" y="1600522"/>
                <a:ext cx="45339" cy="201168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FFED54-7D9C-4A3F-8909-66A69C74A507}"/>
                  </a:ext>
                </a:extLst>
              </p:cNvPr>
              <p:cNvSpPr txBox="1"/>
              <p:nvPr/>
            </p:nvSpPr>
            <p:spPr>
              <a:xfrm>
                <a:off x="8638512" y="1324968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L4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139526-039C-4453-BD4F-9481F3078D34}"/>
                </a:ext>
              </a:extLst>
            </p:cNvPr>
            <p:cNvGrpSpPr/>
            <p:nvPr/>
          </p:nvGrpSpPr>
          <p:grpSpPr>
            <a:xfrm>
              <a:off x="9338569" y="1709350"/>
              <a:ext cx="529264" cy="253916"/>
              <a:chOff x="9338569" y="1864925"/>
              <a:chExt cx="529264" cy="25391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D4AD3D2-7384-410E-8DA9-E4BE9AB93FB3}"/>
                  </a:ext>
                </a:extLst>
              </p:cNvPr>
              <p:cNvSpPr/>
              <p:nvPr/>
            </p:nvSpPr>
            <p:spPr>
              <a:xfrm rot="5400000">
                <a:off x="9416293" y="1900014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D931B-B727-4814-A40B-CAC82B9DC5E6}"/>
                  </a:ext>
                </a:extLst>
              </p:cNvPr>
              <p:cNvSpPr txBox="1"/>
              <p:nvPr/>
            </p:nvSpPr>
            <p:spPr>
              <a:xfrm>
                <a:off x="9558133" y="1864925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L5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52FA8D-E847-4B78-B875-6449AFDDFD60}"/>
                </a:ext>
              </a:extLst>
            </p:cNvPr>
            <p:cNvSpPr txBox="1"/>
            <p:nvPr/>
          </p:nvSpPr>
          <p:spPr>
            <a:xfrm>
              <a:off x="7131681" y="3055101"/>
              <a:ext cx="4363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HHG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66E68A-41FA-4394-AB9D-1F34F7DD2D2A}"/>
                </a:ext>
              </a:extLst>
            </p:cNvPr>
            <p:cNvSpPr txBox="1"/>
            <p:nvPr/>
          </p:nvSpPr>
          <p:spPr>
            <a:xfrm>
              <a:off x="7756281" y="2906304"/>
              <a:ext cx="247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64783B-57DE-4294-B1D3-C2ABD85D21B9}"/>
                </a:ext>
              </a:extLst>
            </p:cNvPr>
            <p:cNvSpPr txBox="1"/>
            <p:nvPr/>
          </p:nvSpPr>
          <p:spPr>
            <a:xfrm>
              <a:off x="8914041" y="2928143"/>
              <a:ext cx="3658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EM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A3C4E0-D9E6-4FB4-86CF-74D3E543F8D4}"/>
                </a:ext>
              </a:extLst>
            </p:cNvPr>
            <p:cNvSpPr txBox="1"/>
            <p:nvPr/>
          </p:nvSpPr>
          <p:spPr>
            <a:xfrm>
              <a:off x="9300195" y="2809400"/>
              <a:ext cx="383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A2A65F-642B-4A55-9530-A3D5F44AB972}"/>
                </a:ext>
              </a:extLst>
            </p:cNvPr>
            <p:cNvSpPr txBox="1"/>
            <p:nvPr/>
          </p:nvSpPr>
          <p:spPr>
            <a:xfrm>
              <a:off x="10106688" y="2228046"/>
              <a:ext cx="3529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2E782-BDF6-4D8D-A2FE-DFB3F01B5C5A}"/>
                </a:ext>
              </a:extLst>
            </p:cNvPr>
            <p:cNvSpPr txBox="1"/>
            <p:nvPr/>
          </p:nvSpPr>
          <p:spPr>
            <a:xfrm>
              <a:off x="10569009" y="2870625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MCP/P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4DFAAA-6CE5-4DD1-9B92-325AD3CBE3F5}"/>
                </a:ext>
              </a:extLst>
            </p:cNvPr>
            <p:cNvSpPr txBox="1"/>
            <p:nvPr/>
          </p:nvSpPr>
          <p:spPr>
            <a:xfrm>
              <a:off x="11437488" y="2317422"/>
              <a:ext cx="5245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CMOS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0A081E-8AA7-4CF9-B3BA-E91BFDB857C2}"/>
                </a:ext>
              </a:extLst>
            </p:cNvPr>
            <p:cNvGrpSpPr/>
            <p:nvPr/>
          </p:nvGrpSpPr>
          <p:grpSpPr>
            <a:xfrm>
              <a:off x="7835638" y="968701"/>
              <a:ext cx="980280" cy="1044912"/>
              <a:chOff x="6568260" y="2879372"/>
              <a:chExt cx="980280" cy="1044912"/>
            </a:xfrm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75F188F9-6A13-44AA-AC28-DB7CDD3CD117}"/>
                  </a:ext>
                </a:extLst>
              </p:cNvPr>
              <p:cNvSpPr/>
              <p:nvPr/>
            </p:nvSpPr>
            <p:spPr>
              <a:xfrm>
                <a:off x="6673422" y="3274456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855CB25E-0FDF-405A-8CEB-5C86F31B3E55}"/>
                  </a:ext>
                </a:extLst>
              </p:cNvPr>
              <p:cNvSpPr/>
              <p:nvPr/>
            </p:nvSpPr>
            <p:spPr>
              <a:xfrm rot="10800000">
                <a:off x="6721894" y="3228485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138">
                <a:extLst>
                  <a:ext uri="{FF2B5EF4-FFF2-40B4-BE49-F238E27FC236}">
                    <a16:creationId xmlns:a16="http://schemas.microsoft.com/office/drawing/2014/main" id="{108ADA8F-DE6D-4A82-B198-866F6B3F4115}"/>
                  </a:ext>
                </a:extLst>
              </p:cNvPr>
              <p:cNvSpPr/>
              <p:nvPr/>
            </p:nvSpPr>
            <p:spPr>
              <a:xfrm>
                <a:off x="6568260" y="3141893"/>
                <a:ext cx="980280" cy="7823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68F55C5-4545-4901-92E2-E0E57A21BFC7}"/>
                  </a:ext>
                </a:extLst>
              </p:cNvPr>
              <p:cNvSpPr txBox="1"/>
              <p:nvPr/>
            </p:nvSpPr>
            <p:spPr>
              <a:xfrm>
                <a:off x="6856791" y="2879372"/>
                <a:ext cx="4780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delay</a:t>
                </a: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58B0664-F8EF-44E5-8DD7-12DD2B11C6B9}"/>
                </a:ext>
              </a:extLst>
            </p:cNvPr>
            <p:cNvCxnSpPr/>
            <p:nvPr/>
          </p:nvCxnSpPr>
          <p:spPr>
            <a:xfrm>
              <a:off x="6398470" y="168963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26E27C-9276-43F1-B052-B1F1E9751E8D}"/>
                </a:ext>
              </a:extLst>
            </p:cNvPr>
            <p:cNvCxnSpPr/>
            <p:nvPr/>
          </p:nvCxnSpPr>
          <p:spPr>
            <a:xfrm rot="16200000">
              <a:off x="6563588" y="150677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56F0648-8F44-4901-9DDA-1BCC7E3F8B2F}"/>
                </a:ext>
              </a:extLst>
            </p:cNvPr>
            <p:cNvCxnSpPr/>
            <p:nvPr/>
          </p:nvCxnSpPr>
          <p:spPr>
            <a:xfrm flipH="1" flipV="1">
              <a:off x="9796255" y="2741787"/>
              <a:ext cx="130902" cy="225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7434DA-04A3-47C1-957F-28D165800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7261" y="2638084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43899F-2335-4366-9853-6E93C700A162}"/>
                </a:ext>
              </a:extLst>
            </p:cNvPr>
            <p:cNvSpPr txBox="1"/>
            <p:nvPr/>
          </p:nvSpPr>
          <p:spPr>
            <a:xfrm>
              <a:off x="9818914" y="2902961"/>
              <a:ext cx="3402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2BE7E8-B1D5-492D-94D8-60E989F126D6}"/>
                </a:ext>
              </a:extLst>
            </p:cNvPr>
            <p:cNvSpPr/>
            <p:nvPr/>
          </p:nvSpPr>
          <p:spPr>
            <a:xfrm>
              <a:off x="4691587" y="197788"/>
              <a:ext cx="7270404" cy="3397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4077D5B-5A49-4159-84AA-984D1498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282" t="2222" r="2668" b="1"/>
            <a:stretch/>
          </p:blipFill>
          <p:spPr>
            <a:xfrm rot="5400000">
              <a:off x="6264405" y="2131526"/>
              <a:ext cx="45339" cy="201168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B7C6CB-C013-42F1-A966-9607836504B2}"/>
                </a:ext>
              </a:extLst>
            </p:cNvPr>
            <p:cNvSpPr/>
            <p:nvPr/>
          </p:nvSpPr>
          <p:spPr>
            <a:xfrm rot="5400000">
              <a:off x="6262520" y="2301606"/>
              <a:ext cx="45719" cy="2011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8C8AC6-BD19-4833-A82B-DFA0D408A599}"/>
                </a:ext>
              </a:extLst>
            </p:cNvPr>
            <p:cNvSpPr txBox="1"/>
            <p:nvPr/>
          </p:nvSpPr>
          <p:spPr>
            <a:xfrm>
              <a:off x="5855391" y="2102886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F48B70-EEC1-4374-9EE4-BF1C0F8EE02D}"/>
                </a:ext>
              </a:extLst>
            </p:cNvPr>
            <p:cNvSpPr txBox="1"/>
            <p:nvPr/>
          </p:nvSpPr>
          <p:spPr>
            <a:xfrm>
              <a:off x="5862590" y="2272008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L2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33DE389-6E62-4FB7-8FF3-E04E8D76902F}"/>
                </a:ext>
              </a:extLst>
            </p:cNvPr>
            <p:cNvGrpSpPr/>
            <p:nvPr/>
          </p:nvGrpSpPr>
          <p:grpSpPr>
            <a:xfrm>
              <a:off x="5907121" y="1949508"/>
              <a:ext cx="483327" cy="253916"/>
              <a:chOff x="5907121" y="1949508"/>
              <a:chExt cx="483327" cy="253916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A40163-DBDA-4393-A60E-F015C1460167}"/>
                  </a:ext>
                </a:extLst>
              </p:cNvPr>
              <p:cNvSpPr txBox="1"/>
              <p:nvPr/>
            </p:nvSpPr>
            <p:spPr>
              <a:xfrm>
                <a:off x="5907121" y="1949508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3D01288-0035-4E89-8C50-A41C008C14C7}"/>
                  </a:ext>
                </a:extLst>
              </p:cNvPr>
              <p:cNvSpPr/>
              <p:nvPr/>
            </p:nvSpPr>
            <p:spPr>
              <a:xfrm rot="16200000"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455BBA5-4511-4ABA-AA35-557D8846C604}"/>
                </a:ext>
              </a:extLst>
            </p:cNvPr>
            <p:cNvGrpSpPr/>
            <p:nvPr/>
          </p:nvGrpSpPr>
          <p:grpSpPr>
            <a:xfrm>
              <a:off x="5919492" y="2447769"/>
              <a:ext cx="483327" cy="253916"/>
              <a:chOff x="5919492" y="2447769"/>
              <a:chExt cx="483327" cy="25391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766A082-69CB-452F-8D91-2A4FC4A8B72E}"/>
                  </a:ext>
                </a:extLst>
              </p:cNvPr>
              <p:cNvSpPr txBox="1"/>
              <p:nvPr/>
            </p:nvSpPr>
            <p:spPr>
              <a:xfrm>
                <a:off x="5919492" y="244776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I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6F8A9B-D80F-4F23-B6F8-58806010B2D4}"/>
                  </a:ext>
                </a:extLst>
              </p:cNvPr>
              <p:cNvSpPr/>
              <p:nvPr/>
            </p:nvSpPr>
            <p:spPr>
              <a:xfrm rot="16200000">
                <a:off x="6268294" y="2454188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D60DA0-4E7C-4048-9BB3-47C4C6CFC528}"/>
                </a:ext>
              </a:extLst>
            </p:cNvPr>
            <p:cNvGrpSpPr/>
            <p:nvPr/>
          </p:nvGrpSpPr>
          <p:grpSpPr>
            <a:xfrm>
              <a:off x="6662201" y="983749"/>
              <a:ext cx="1061509" cy="862687"/>
              <a:chOff x="3592225" y="4544612"/>
              <a:chExt cx="1061509" cy="86268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A40762-D9AB-4C5A-82F4-B0ED28CEF67E}"/>
                  </a:ext>
                </a:extLst>
              </p:cNvPr>
              <p:cNvSpPr txBox="1"/>
              <p:nvPr/>
            </p:nvSpPr>
            <p:spPr>
              <a:xfrm>
                <a:off x="3592225" y="5144606"/>
                <a:ext cx="10615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CF – WP – P – P</a:t>
                </a:r>
              </a:p>
            </p:txBody>
          </p:sp>
          <p:sp>
            <p:nvSpPr>
              <p:cNvPr id="97" name="Rounded Rectangle 134">
                <a:extLst>
                  <a:ext uri="{FF2B5EF4-FFF2-40B4-BE49-F238E27FC236}">
                    <a16:creationId xmlns:a16="http://schemas.microsoft.com/office/drawing/2014/main" id="{F82EE645-E53D-4B66-BD57-060BF56B3258}"/>
                  </a:ext>
                </a:extLst>
              </p:cNvPr>
              <p:cNvSpPr/>
              <p:nvPr/>
            </p:nvSpPr>
            <p:spPr>
              <a:xfrm>
                <a:off x="3653267" y="4810902"/>
                <a:ext cx="928258" cy="59639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4509D27-9DCA-414F-9A5E-048555E257FE}"/>
                  </a:ext>
                </a:extLst>
              </p:cNvPr>
              <p:cNvSpPr txBox="1"/>
              <p:nvPr/>
            </p:nvSpPr>
            <p:spPr>
              <a:xfrm>
                <a:off x="3814131" y="4544612"/>
                <a:ext cx="56137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energy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25DCE0-D18E-47F6-B126-3E729A9D5F9A}"/>
                  </a:ext>
                </a:extLst>
              </p:cNvPr>
              <p:cNvSpPr/>
              <p:nvPr/>
            </p:nvSpPr>
            <p:spPr>
              <a:xfrm>
                <a:off x="3768411" y="4978014"/>
                <a:ext cx="45720" cy="2011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38DA54-BCE3-4DAA-9AF3-B13CA04B4CC1}"/>
                  </a:ext>
                </a:extLst>
              </p:cNvPr>
              <p:cNvGrpSpPr/>
              <p:nvPr/>
            </p:nvGrpSpPr>
            <p:grpSpPr>
              <a:xfrm>
                <a:off x="3771956" y="4982649"/>
                <a:ext cx="735778" cy="201168"/>
                <a:chOff x="3771956" y="4982649"/>
                <a:chExt cx="735778" cy="201168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7F15DCE-6B0A-4C32-BAB7-056F6EDC56C2}"/>
                    </a:ext>
                  </a:extLst>
                </p:cNvPr>
                <p:cNvSpPr/>
                <p:nvPr/>
              </p:nvSpPr>
              <p:spPr>
                <a:xfrm>
                  <a:off x="4017215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7BD98A5-226D-4CA4-80E2-45C2B9E36979}"/>
                    </a:ext>
                  </a:extLst>
                </p:cNvPr>
                <p:cNvSpPr/>
                <p:nvPr/>
              </p:nvSpPr>
              <p:spPr>
                <a:xfrm>
                  <a:off x="4266019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1162829-E3D8-4982-9238-5808903CE98B}"/>
                    </a:ext>
                  </a:extLst>
                </p:cNvPr>
                <p:cNvSpPr/>
                <p:nvPr/>
              </p:nvSpPr>
              <p:spPr>
                <a:xfrm>
                  <a:off x="4462014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BBDC1184-4F3A-4A49-B4D6-5312F287B98B}"/>
                    </a:ext>
                  </a:extLst>
                </p:cNvPr>
                <p:cNvSpPr/>
                <p:nvPr/>
              </p:nvSpPr>
              <p:spPr>
                <a:xfrm>
                  <a:off x="3771956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CD5861D-5974-4876-9E39-12E5D312CFB0}"/>
                </a:ext>
              </a:extLst>
            </p:cNvPr>
            <p:cNvGrpSpPr/>
            <p:nvPr/>
          </p:nvGrpSpPr>
          <p:grpSpPr>
            <a:xfrm>
              <a:off x="8345879" y="1405190"/>
              <a:ext cx="953166" cy="564214"/>
              <a:chOff x="4973530" y="5211219"/>
              <a:chExt cx="953166" cy="56421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1CF9676-A180-49AA-8C86-FFCED0F87F6B}"/>
                  </a:ext>
                </a:extLst>
              </p:cNvPr>
              <p:cNvCxnSpPr/>
              <p:nvPr/>
            </p:nvCxnSpPr>
            <p:spPr>
              <a:xfrm>
                <a:off x="5288508" y="5656809"/>
                <a:ext cx="36576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65076A-5631-4E4E-A2AB-3E6B594FC26A}"/>
                  </a:ext>
                </a:extLst>
              </p:cNvPr>
              <p:cNvGrpSpPr/>
              <p:nvPr/>
            </p:nvGrpSpPr>
            <p:grpSpPr>
              <a:xfrm>
                <a:off x="5589744" y="5521517"/>
                <a:ext cx="336952" cy="253916"/>
                <a:chOff x="5989803" y="5507614"/>
                <a:chExt cx="336952" cy="253916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860365B-E07A-4D18-8B10-B1D24EDE28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935122" y="5605300"/>
                  <a:ext cx="204540" cy="63573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DC9A270-58E1-47A7-8EB9-51043D77D76B}"/>
                    </a:ext>
                  </a:extLst>
                </p:cNvPr>
                <p:cNvSpPr txBox="1"/>
                <p:nvPr/>
              </p:nvSpPr>
              <p:spPr>
                <a:xfrm>
                  <a:off x="5989803" y="5507614"/>
                  <a:ext cx="33695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PD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3EDA034-A7CF-46E1-8E39-D097D019ECAF}"/>
                  </a:ext>
                </a:extLst>
              </p:cNvPr>
              <p:cNvGrpSpPr/>
              <p:nvPr/>
            </p:nvGrpSpPr>
            <p:grpSpPr>
              <a:xfrm>
                <a:off x="4973530" y="5211219"/>
                <a:ext cx="417249" cy="558645"/>
                <a:chOff x="4226949" y="5195549"/>
                <a:chExt cx="417249" cy="558645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7FF6DD6-7FCE-41F2-B301-05234DDD699B}"/>
                    </a:ext>
                  </a:extLst>
                </p:cNvPr>
                <p:cNvSpPr/>
                <p:nvPr/>
              </p:nvSpPr>
              <p:spPr>
                <a:xfrm>
                  <a:off x="4226949" y="5297819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2A45CE5-1771-4C6D-8B23-DF017AF604F9}"/>
                    </a:ext>
                  </a:extLst>
                </p:cNvPr>
                <p:cNvSpPr/>
                <p:nvPr/>
              </p:nvSpPr>
              <p:spPr>
                <a:xfrm>
                  <a:off x="4513202" y="5291323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4503E71-BC3F-4706-9AD9-7D63F60F6747}"/>
                    </a:ext>
                  </a:extLst>
                </p:cNvPr>
                <p:cNvSpPr/>
                <p:nvPr/>
              </p:nvSpPr>
              <p:spPr>
                <a:xfrm rot="5400000">
                  <a:off x="4372263" y="5481119"/>
                  <a:ext cx="64008" cy="3200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28DE7ED-C154-480A-9F02-5C558C8D7B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6683" y="5620137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6F49F5-8ECA-4D36-9D01-084D1A6937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7962" y="5266032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2AD98D-978D-481C-A449-8449C27A0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7" y="5620138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1A1982B-BDC2-48E2-B44B-F8F06AC1CE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8" y="5266033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CAD1D5-DCA3-4B18-AB1E-A9AD05419C0C}"/>
                </a:ext>
              </a:extLst>
            </p:cNvPr>
            <p:cNvGrpSpPr/>
            <p:nvPr/>
          </p:nvGrpSpPr>
          <p:grpSpPr>
            <a:xfrm>
              <a:off x="8768557" y="1148968"/>
              <a:ext cx="309700" cy="474248"/>
              <a:chOff x="6154800" y="1705009"/>
              <a:chExt cx="309700" cy="474248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C963165-B009-4A62-8B86-E498D37D7A1B}"/>
                  </a:ext>
                </a:extLst>
              </p:cNvPr>
              <p:cNvSpPr txBox="1"/>
              <p:nvPr/>
            </p:nvSpPr>
            <p:spPr>
              <a:xfrm>
                <a:off x="6154800" y="170500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164BB4F-AE57-4D19-9DE6-81BEDBF0E243}"/>
                  </a:ext>
                </a:extLst>
              </p:cNvPr>
              <p:cNvSpPr/>
              <p:nvPr/>
            </p:nvSpPr>
            <p:spPr>
              <a:xfrm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5AE5D15-772E-4893-96E9-9592FC168224}"/>
                </a:ext>
              </a:extLst>
            </p:cNvPr>
            <p:cNvGrpSpPr/>
            <p:nvPr/>
          </p:nvGrpSpPr>
          <p:grpSpPr>
            <a:xfrm>
              <a:off x="6438003" y="2689020"/>
              <a:ext cx="365806" cy="485926"/>
              <a:chOff x="6010241" y="3647292"/>
              <a:chExt cx="365806" cy="4859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241" y="3879302"/>
                    <a:ext cx="36580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241" y="3879302"/>
                    <a:ext cx="365806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BE80292-B873-43C3-AA18-EC2E669CAEB6}"/>
                  </a:ext>
                </a:extLst>
              </p:cNvPr>
              <p:cNvSpPr/>
              <p:nvPr/>
            </p:nvSpPr>
            <p:spPr>
              <a:xfrm>
                <a:off x="6180252" y="3647292"/>
                <a:ext cx="45720" cy="223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5A9904F-126E-4514-A5E5-7A6BA124801B}"/>
                </a:ext>
              </a:extLst>
            </p:cNvPr>
            <p:cNvSpPr txBox="1"/>
            <p:nvPr/>
          </p:nvSpPr>
          <p:spPr>
            <a:xfrm>
              <a:off x="7848615" y="1719006"/>
              <a:ext cx="3097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80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73A04-F003-40AA-A3A2-94CD023D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5154168"/>
            <a:ext cx="3901440" cy="3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6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1090335" y="3756278"/>
            <a:ext cx="6718041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865789" y="4522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12190</TotalTime>
  <Words>452</Words>
  <Application>Microsoft Office PowerPoint</Application>
  <PresentationFormat>Custom</PresentationFormat>
  <Paragraphs>174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85</cp:revision>
  <cp:lastPrinted>2020-01-28T13:39:29Z</cp:lastPrinted>
  <dcterms:created xsi:type="dcterms:W3CDTF">2019-11-12T14:46:09Z</dcterms:created>
  <dcterms:modified xsi:type="dcterms:W3CDTF">2020-01-28T13:54:01Z</dcterms:modified>
</cp:coreProperties>
</file>